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drawings/drawing2.xml" ContentType="application/vnd.openxmlformats-officedocument.drawingml.chartshapes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notesSlides/notesSlide1.xml" ContentType="application/vnd.openxmlformats-officedocument.presentationml.notesSlide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diagrams/data11.xml" ContentType="application/vnd.openxmlformats-officedocument.drawingml.diagramData+xml"/>
  <Override PartName="/ppt/diagrams/layout11.xml" ContentType="application/vnd.openxmlformats-officedocument.drawingml.diagramLayout+xml"/>
  <Override PartName="/ppt/diagrams/quickStyle11.xml" ContentType="application/vnd.openxmlformats-officedocument.drawingml.diagramStyle+xml"/>
  <Override PartName="/ppt/diagrams/colors11.xml" ContentType="application/vnd.openxmlformats-officedocument.drawingml.diagramColors+xml"/>
  <Override PartName="/ppt/diagrams/drawing11.xml" ContentType="application/vnd.ms-office.drawingml.diagramDrawing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data12.xml" ContentType="application/vnd.openxmlformats-officedocument.drawingml.diagramData+xml"/>
  <Override PartName="/ppt/diagrams/layout12.xml" ContentType="application/vnd.openxmlformats-officedocument.drawingml.diagramLayout+xml"/>
  <Override PartName="/ppt/diagrams/quickStyle12.xml" ContentType="application/vnd.openxmlformats-officedocument.drawingml.diagramStyle+xml"/>
  <Override PartName="/ppt/diagrams/colors12.xml" ContentType="application/vnd.openxmlformats-officedocument.drawingml.diagramColors+xml"/>
  <Override PartName="/ppt/diagrams/drawing1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2"/>
  </p:notesMasterIdLst>
  <p:sldIdLst>
    <p:sldId id="256" r:id="rId2"/>
    <p:sldId id="257" r:id="rId3"/>
    <p:sldId id="273" r:id="rId4"/>
    <p:sldId id="384" r:id="rId5"/>
    <p:sldId id="385" r:id="rId6"/>
    <p:sldId id="386" r:id="rId7"/>
    <p:sldId id="397" r:id="rId8"/>
    <p:sldId id="279" r:id="rId9"/>
    <p:sldId id="412" r:id="rId10"/>
    <p:sldId id="277" r:id="rId11"/>
    <p:sldId id="387" r:id="rId12"/>
    <p:sldId id="388" r:id="rId13"/>
    <p:sldId id="359" r:id="rId14"/>
    <p:sldId id="366" r:id="rId15"/>
    <p:sldId id="389" r:id="rId16"/>
    <p:sldId id="390" r:id="rId17"/>
    <p:sldId id="391" r:id="rId18"/>
    <p:sldId id="392" r:id="rId19"/>
    <p:sldId id="393" r:id="rId20"/>
    <p:sldId id="394" r:id="rId21"/>
    <p:sldId id="395" r:id="rId22"/>
    <p:sldId id="396" r:id="rId23"/>
    <p:sldId id="398" r:id="rId24"/>
    <p:sldId id="401" r:id="rId25"/>
    <p:sldId id="402" r:id="rId26"/>
    <p:sldId id="403" r:id="rId27"/>
    <p:sldId id="404" r:id="rId28"/>
    <p:sldId id="405" r:id="rId29"/>
    <p:sldId id="406" r:id="rId30"/>
    <p:sldId id="410" r:id="rId31"/>
    <p:sldId id="409" r:id="rId32"/>
    <p:sldId id="400" r:id="rId33"/>
    <p:sldId id="417" r:id="rId34"/>
    <p:sldId id="415" r:id="rId35"/>
    <p:sldId id="416" r:id="rId36"/>
    <p:sldId id="414" r:id="rId37"/>
    <p:sldId id="373" r:id="rId38"/>
    <p:sldId id="418" r:id="rId39"/>
    <p:sldId id="419" r:id="rId40"/>
    <p:sldId id="413" r:id="rId4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44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Worksheet2.xlsx"/></Relationships>
</file>

<file path=ppt/charts/_rels/chart3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Worksheet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.13415012121910835"/>
          <c:y val="0.22415374595900944"/>
          <c:w val="0.80484350120216608"/>
          <c:h val="0.57703304981011272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Всего предприятий</c:v>
                </c:pt>
              </c:strCache>
            </c:strRef>
          </c:tx>
          <c:spPr>
            <a:solidFill>
              <a:schemeClr val="accent3">
                <a:lumMod val="75000"/>
              </a:schemeClr>
            </a:solidFill>
            <a:ln>
              <a:solidFill>
                <a:schemeClr val="accent3">
                  <a:lumMod val="75000"/>
                </a:schemeClr>
              </a:solidFill>
            </a:ln>
          </c:spPr>
          <c:invertIfNegative val="0"/>
          <c:dLbls>
            <c:dLbl>
              <c:idx val="1"/>
              <c:layout>
                <c:manualLayout>
                  <c:x val="1.7664472139014106E-2"/>
                  <c:y val="-3.41540333902293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5D4-42B5-B164-63C4883D2EC3}"/>
                </c:ext>
              </c:extLst>
            </c:dLbl>
            <c:dLbl>
              <c:idx val="2"/>
              <c:layout>
                <c:manualLayout>
                  <c:x val="2.7297524110294888E-2"/>
                  <c:y val="-2.663845431315712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5D4-42B5-B164-63C4883D2EC3}"/>
                </c:ext>
              </c:extLst>
            </c:dLbl>
            <c:dLbl>
              <c:idx val="3"/>
              <c:layout>
                <c:manualLayout>
                  <c:x val="1.1928197884106756E-2"/>
                  <c:y val="-5.979096701296255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5D4-42B5-B164-63C4883D2EC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>
                    <a:solidFill>
                      <a:schemeClr val="accent3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</c:numCache>
            </c:numRef>
          </c:cat>
          <c:val>
            <c:numRef>
              <c:f>Лист1!$B$2:$B$4</c:f>
              <c:numCache>
                <c:formatCode>General</c:formatCode>
                <c:ptCount val="3"/>
                <c:pt idx="0">
                  <c:v>153</c:v>
                </c:pt>
                <c:pt idx="1">
                  <c:v>155</c:v>
                </c:pt>
                <c:pt idx="2">
                  <c:v>158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3-C5D4-42B5-B164-63C4883D2EC3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в т.ч. крупных</c:v>
                </c:pt>
              </c:strCache>
            </c:strRef>
          </c:tx>
          <c:invertIfNegative val="0"/>
          <c:dLbls>
            <c:dLbl>
              <c:idx val="0"/>
              <c:layout>
                <c:manualLayout>
                  <c:x val="3.7102988623281707E-2"/>
                  <c:y val="-3.4878064090894827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5D4-42B5-B164-63C4883D2EC3}"/>
                </c:ext>
              </c:extLst>
            </c:dLbl>
            <c:dLbl>
              <c:idx val="1"/>
              <c:layout>
                <c:manualLayout>
                  <c:x val="4.2407891021431804E-2"/>
                  <c:y val="-2.4912902922067732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5D4-42B5-B164-63C4883D2EC3}"/>
                </c:ext>
              </c:extLst>
            </c:dLbl>
            <c:dLbl>
              <c:idx val="2"/>
              <c:layout>
                <c:manualLayout>
                  <c:x val="4.4385533572931131E-2"/>
                  <c:y val="-2.9895483506481278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5D4-42B5-B164-63C4883D2EC3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ru-RU" sz="1600" b="1" i="0" u="none" strike="noStrike" kern="1200" baseline="0">
                    <a:solidFill>
                      <a:srgbClr val="9BBB59">
                        <a:lumMod val="50000"/>
                      </a:srgb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Лист1!$A$2:$A$4</c:f>
              <c:numCache>
                <c:formatCode>General</c:formatCode>
                <c:ptCount val="3"/>
                <c:pt idx="0">
                  <c:v>2024</c:v>
                </c:pt>
                <c:pt idx="1">
                  <c:v>2025</c:v>
                </c:pt>
                <c:pt idx="2">
                  <c:v>2026</c:v>
                </c:pt>
              </c:numCache>
            </c:numRef>
          </c:cat>
          <c:val>
            <c:numRef>
              <c:f>Лист1!$C$2:$C$4</c:f>
              <c:numCache>
                <c:formatCode>General</c:formatCode>
                <c:ptCount val="3"/>
                <c:pt idx="0">
                  <c:v>36</c:v>
                </c:pt>
                <c:pt idx="1">
                  <c:v>65</c:v>
                </c:pt>
                <c:pt idx="2">
                  <c:v>84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7-C5D4-42B5-B164-63C4883D2EC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7211136"/>
        <c:axId val="103939392"/>
        <c:axId val="0"/>
      </c:bar3DChart>
      <c:catAx>
        <c:axId val="772111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600" b="1">
                <a:solidFill>
                  <a:schemeClr val="accent3">
                    <a:lumMod val="50000"/>
                  </a:schemeClr>
                </a:solidFill>
              </a:defRPr>
            </a:pPr>
            <a:endParaRPr lang="ru-RU"/>
          </a:p>
        </c:txPr>
        <c:crossAx val="103939392"/>
        <c:crosses val="autoZero"/>
        <c:auto val="1"/>
        <c:lblAlgn val="ctr"/>
        <c:lblOffset val="100"/>
        <c:noMultiLvlLbl val="0"/>
      </c:catAx>
      <c:valAx>
        <c:axId val="10393939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77211136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9.7337902626203926E-2"/>
          <c:y val="0.28637416355447687"/>
          <c:w val="0.87281498636903587"/>
          <c:h val="0.54997877728685418"/>
        </c:manualLayout>
      </c:layout>
      <c:bar3D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По ФП и РП</c:v>
                </c:pt>
              </c:strCache>
            </c:strRef>
          </c:tx>
          <c:spPr>
            <a:ln>
              <a:solidFill>
                <a:schemeClr val="accent5">
                  <a:lumMod val="50000"/>
                </a:schemeClr>
              </a:solidFill>
            </a:ln>
          </c:spPr>
          <c:invertIfNegative val="0"/>
          <c:dPt>
            <c:idx val="0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  <a:ln>
                <a:solidFill>
                  <a:schemeClr val="accent5">
                    <a:lumMod val="50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1-8422-43F8-AE42-E2C4845CBE85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5">
                  <a:lumMod val="75000"/>
                </a:schemeClr>
              </a:solidFill>
              <a:ln>
                <a:solidFill>
                  <a:schemeClr val="accent5">
                    <a:lumMod val="50000"/>
                  </a:schemeClr>
                </a:solidFill>
              </a:ln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3-8422-43F8-AE42-E2C4845CBE85}"/>
              </c:ext>
            </c:extLst>
          </c:dPt>
          <c:dLbls>
            <c:dLbl>
              <c:idx val="0"/>
              <c:layout>
                <c:manualLayout>
                  <c:x val="6.3155375898404703E-3"/>
                  <c:y val="-2.394748161885146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422-43F8-AE42-E2C4845CBE85}"/>
                </c:ext>
              </c:extLst>
            </c:dLbl>
            <c:dLbl>
              <c:idx val="1"/>
              <c:layout>
                <c:manualLayout>
                  <c:x val="-1.8759667729226666E-2"/>
                  <c:y val="-2.9497790843752404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422-43F8-AE42-E2C4845CBE85}"/>
                </c:ext>
              </c:extLst>
            </c:dLbl>
            <c:dLbl>
              <c:idx val="2"/>
              <c:layout>
                <c:manualLayout>
                  <c:x val="5.7487202276670117E-3"/>
                  <c:y val="-3.6178672455197285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422-43F8-AE42-E2C4845CBE85}"/>
                </c:ext>
              </c:extLst>
            </c:dLbl>
            <c:dLbl>
              <c:idx val="3"/>
              <c:layout>
                <c:manualLayout>
                  <c:x val="1.4946550194987642E-2"/>
                  <c:y val="-3.6178316369406251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8422-43F8-AE42-E2C4845CBE8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accent3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</c:numCache>
            </c:numRef>
          </c:cat>
          <c:val>
            <c:numRef>
              <c:f>Лист1!$B$2:$B$7</c:f>
              <c:numCache>
                <c:formatCode>General</c:formatCode>
                <c:ptCount val="6"/>
                <c:pt idx="0">
                  <c:v>54</c:v>
                </c:pt>
                <c:pt idx="1">
                  <c:v>104</c:v>
                </c:pt>
                <c:pt idx="2">
                  <c:v>154</c:v>
                </c:pt>
                <c:pt idx="3">
                  <c:v>214</c:v>
                </c:pt>
                <c:pt idx="4">
                  <c:v>274</c:v>
                </c:pt>
                <c:pt idx="5">
                  <c:v>334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8422-43F8-AE42-E2C4845CBE85}"/>
            </c:ext>
          </c:extLst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Корректировка ФП</c:v>
                </c:pt>
              </c:strCache>
            </c:strRef>
          </c:tx>
          <c:invertIfNegative val="0"/>
          <c:dLbls>
            <c:dLbl>
              <c:idx val="1"/>
              <c:layout>
                <c:manualLayout>
                  <c:x val="2.1706989821643749E-2"/>
                  <c:y val="-1.356686863852734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8422-43F8-AE42-E2C4845CBE85}"/>
                </c:ext>
              </c:extLst>
            </c:dLbl>
            <c:dLbl>
              <c:idx val="2"/>
              <c:layout>
                <c:manualLayout>
                  <c:x val="4.0700392264107405E-2"/>
                  <c:y val="0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8422-43F8-AE42-E2C4845CBE85}"/>
                </c:ext>
              </c:extLst>
            </c:dLbl>
            <c:dLbl>
              <c:idx val="3"/>
              <c:layout>
                <c:manualLayout>
                  <c:x val="3.5273858460171094E-2"/>
                  <c:y val="-2.2611447730878906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8422-43F8-AE42-E2C4845CBE85}"/>
                </c:ext>
              </c:extLst>
            </c:dLbl>
            <c:dLbl>
              <c:idx val="4"/>
              <c:layout>
                <c:manualLayout>
                  <c:x val="3.7987018536402038E-2"/>
                  <c:y val="-2.7133763644954383E-2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8422-43F8-AE42-E2C4845CBE85}"/>
                </c:ext>
              </c:extLst>
            </c:dLbl>
            <c:dLbl>
              <c:idx val="5"/>
              <c:layout>
                <c:manualLayout>
                  <c:x val="5.1554100826403805E-2"/>
                  <c:y val="9.0445790923515627E-3"/>
                </c:manualLayout>
              </c:layout>
              <c:showLegendKey val="0"/>
              <c:showVal val="1"/>
              <c:showCatName val="0"/>
              <c:showSerName val="0"/>
              <c:showPercent val="0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8422-43F8-AE42-E2C4845CBE85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 algn="ctr">
                  <a:defRPr lang="ru-RU" sz="1400" b="1" i="0" u="none" strike="noStrike" kern="1200" baseline="0">
                    <a:solidFill>
                      <a:schemeClr val="accent2">
                        <a:lumMod val="7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Лист1!$A$2:$A$7</c:f>
              <c:numCache>
                <c:formatCode>General</c:formatCode>
                <c:ptCount val="6"/>
                <c:pt idx="0">
                  <c:v>2025</c:v>
                </c:pt>
                <c:pt idx="1">
                  <c:v>2026</c:v>
                </c:pt>
                <c:pt idx="2">
                  <c:v>2027</c:v>
                </c:pt>
                <c:pt idx="3">
                  <c:v>2028</c:v>
                </c:pt>
                <c:pt idx="4">
                  <c:v>2029</c:v>
                </c:pt>
                <c:pt idx="5">
                  <c:v>2030</c:v>
                </c:pt>
              </c:numCache>
            </c:numRef>
          </c:cat>
          <c:val>
            <c:numRef>
              <c:f>Лист1!$C$2:$C$7</c:f>
              <c:numCache>
                <c:formatCode>General</c:formatCode>
                <c:ptCount val="6"/>
                <c:pt idx="1">
                  <c:v>95</c:v>
                </c:pt>
                <c:pt idx="2">
                  <c:v>125</c:v>
                </c:pt>
                <c:pt idx="3">
                  <c:v>160</c:v>
                </c:pt>
                <c:pt idx="4">
                  <c:v>200</c:v>
                </c:pt>
                <c:pt idx="5">
                  <c:v>310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C-8422-43F8-AE42-E2C4845CBE8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77264384"/>
        <c:axId val="133784704"/>
        <c:axId val="0"/>
      </c:bar3DChart>
      <c:catAx>
        <c:axId val="7726438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 b="1">
                <a:solidFill>
                  <a:schemeClr val="accent3">
                    <a:lumMod val="50000"/>
                  </a:schemeClr>
                </a:solidFill>
              </a:defRPr>
            </a:pPr>
            <a:endParaRPr lang="ru-RU"/>
          </a:p>
        </c:txPr>
        <c:crossAx val="133784704"/>
        <c:crosses val="autoZero"/>
        <c:auto val="1"/>
        <c:lblAlgn val="ctr"/>
        <c:lblOffset val="100"/>
        <c:noMultiLvlLbl val="0"/>
      </c:catAx>
      <c:valAx>
        <c:axId val="13378470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200"/>
            </a:pPr>
            <a:endParaRPr lang="ru-RU"/>
          </a:p>
        </c:txPr>
        <c:crossAx val="77264384"/>
        <c:crosses val="autoZero"/>
        <c:crossBetween val="between"/>
      </c:valAx>
    </c:plotArea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view3D>
      <c:rotX val="30"/>
      <c:rotY val="0"/>
      <c:rAngAx val="0"/>
      <c:perspective val="3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.3595030908622957"/>
          <c:w val="0.54065511236382446"/>
          <c:h val="0.63548915219339219"/>
        </c:manualLayout>
      </c:layout>
      <c:pie3DChart>
        <c:varyColors val="1"/>
        <c:ser>
          <c:idx val="0"/>
          <c:order val="0"/>
          <c:tx>
            <c:strRef>
              <c:f>Лист1!$B$1</c:f>
              <c:strCache>
                <c:ptCount val="1"/>
                <c:pt idx="0">
                  <c:v>Структура предприятий</c:v>
                </c:pt>
              </c:strCache>
            </c:strRef>
          </c:tx>
          <c:explosion val="33"/>
          <c:dLbls>
            <c:dLbl>
              <c:idx val="0"/>
              <c:layout>
                <c:manualLayout>
                  <c:x val="-4.1818900428450233E-2"/>
                  <c:y val="-0.32400242018614517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8516-4330-B93C-D154E1EC980B}"/>
                </c:ext>
              </c:extLst>
            </c:dLbl>
            <c:dLbl>
              <c:idx val="1"/>
              <c:layout>
                <c:manualLayout>
                  <c:x val="3.226250141486938E-3"/>
                  <c:y val="-2.6026148609750433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8516-4330-B93C-D154E1EC980B}"/>
                </c:ext>
              </c:extLst>
            </c:dLbl>
            <c:dLbl>
              <c:idx val="5"/>
              <c:layout>
                <c:manualLayout>
                  <c:x val="2.9658967766955702E-2"/>
                  <c:y val="-0.12052039444836329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516-4330-B93C-D154E1EC980B}"/>
                </c:ext>
              </c:extLst>
            </c:dLbl>
            <c:dLbl>
              <c:idx val="6"/>
              <c:layout>
                <c:manualLayout>
                  <c:x val="9.2970024252253092E-2"/>
                  <c:y val="-0.13652907126379807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516-4330-B93C-D154E1EC980B}"/>
                </c:ext>
              </c:extLst>
            </c:dLbl>
            <c:dLbl>
              <c:idx val="7"/>
              <c:layout>
                <c:manualLayout>
                  <c:x val="6.4740886385523611E-2"/>
                  <c:y val="-2.826642999262708E-2"/>
                </c:manualLayout>
              </c:layout>
              <c:showLegendKey val="0"/>
              <c:showVal val="1"/>
              <c:showCatName val="0"/>
              <c:showSerName val="0"/>
              <c:showPercent val="1"/>
              <c:showBubbleSize val="0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8516-4330-B93C-D154E1EC980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>
                    <a:solidFill>
                      <a:schemeClr val="accent3">
                        <a:lumMod val="50000"/>
                      </a:schemeClr>
                    </a:solidFill>
                  </a:defRPr>
                </a:pPr>
                <a:endParaRPr lang="ru-RU"/>
              </a:p>
            </c:txPr>
            <c:showLegendKey val="0"/>
            <c:showVal val="1"/>
            <c:showCatName val="0"/>
            <c:showSerName val="0"/>
            <c:showPercent val="1"/>
            <c:showBubbleSize val="0"/>
            <c:showLeaderLines val="1"/>
            <c:extLst xmlns:c16r2="http://schemas.microsoft.com/office/drawing/2015/06/chart">
              <c:ext xmlns:c15="http://schemas.microsoft.com/office/drawing/2012/chart" uri="{CE6537A1-D6FC-4f65-9D91-7224C49458BB}"/>
            </c:extLst>
          </c:dLbls>
          <c:cat>
            <c:strRef>
              <c:f>Лист1!$A$2:$A$11</c:f>
              <c:strCache>
                <c:ptCount val="10"/>
                <c:pt idx="0">
                  <c:v>Медицинские организации</c:v>
                </c:pt>
                <c:pt idx="1">
                  <c:v>Промышленные предприятия</c:v>
                </c:pt>
                <c:pt idx="2">
                  <c:v>Образовательные и научные учреждения</c:v>
                </c:pt>
                <c:pt idx="3">
                  <c:v>Иные предприятия</c:v>
                </c:pt>
                <c:pt idx="4">
                  <c:v>Транспорт</c:v>
                </c:pt>
                <c:pt idx="5">
                  <c:v>Сельское хозяйство</c:v>
                </c:pt>
                <c:pt idx="6">
                  <c:v>Торговля</c:v>
                </c:pt>
                <c:pt idx="7">
                  <c:v>Бытовые предприятия</c:v>
                </c:pt>
                <c:pt idx="8">
                  <c:v>Государственное и муниципальное управление</c:v>
                </c:pt>
                <c:pt idx="9">
                  <c:v>Экономика и финансы</c:v>
                </c:pt>
              </c:strCache>
            </c:strRef>
          </c:cat>
          <c:val>
            <c:numRef>
              <c:f>Лист1!$B$2:$B$11</c:f>
              <c:numCache>
                <c:formatCode>General</c:formatCode>
                <c:ptCount val="10"/>
                <c:pt idx="0">
                  <c:v>93</c:v>
                </c:pt>
                <c:pt idx="1">
                  <c:v>19</c:v>
                </c:pt>
                <c:pt idx="2">
                  <c:v>15</c:v>
                </c:pt>
                <c:pt idx="3">
                  <c:v>15</c:v>
                </c:pt>
                <c:pt idx="4">
                  <c:v>3</c:v>
                </c:pt>
                <c:pt idx="5">
                  <c:v>3</c:v>
                </c:pt>
                <c:pt idx="6">
                  <c:v>4</c:v>
                </c:pt>
                <c:pt idx="7">
                  <c:v>3</c:v>
                </c:pt>
                <c:pt idx="8">
                  <c:v>2</c:v>
                </c:pt>
                <c:pt idx="9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5-8516-4330-B93C-D154E1EC980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51517435829874247"/>
          <c:y val="4.3932186910186265E-2"/>
          <c:w val="0.48482564170125753"/>
          <c:h val="0.95606781308981392"/>
        </c:manualLayout>
      </c:layout>
      <c:overlay val="0"/>
      <c:txPr>
        <a:bodyPr/>
        <a:lstStyle/>
        <a:p>
          <a:pPr>
            <a:defRPr sz="1400"/>
          </a:pPr>
          <a:endParaRPr lang="ru-RU"/>
        </a:p>
      </c:txPr>
    </c:legend>
    <c:plotVisOnly val="1"/>
    <c:dispBlanksAs val="gap"/>
    <c:showDLblsOverMax val="0"/>
  </c:chart>
  <c:txPr>
    <a:bodyPr/>
    <a:lstStyle/>
    <a:p>
      <a:pPr>
        <a:defRPr sz="1800"/>
      </a:pPr>
      <a:endParaRPr lang="ru-RU"/>
    </a:p>
  </c:txPr>
  <c:externalData r:id="rId1">
    <c:autoUpdate val="0"/>
  </c:externalData>
  <c:userShapes r:id="rId2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1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2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3">
  <dgm:title val=""/>
  <dgm:desc val=""/>
  <dgm:catLst>
    <dgm:cat type="accent3" pri="11300"/>
  </dgm:catLst>
  <dgm:styleLbl name="node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shade val="80000"/>
      </a:schemeClr>
      <a:schemeClr val="accent3">
        <a:tint val="7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/>
    <dgm:txEffectClrLst/>
  </dgm:styleLbl>
  <dgm:styleLbl name="lnNode1">
    <dgm:fillClrLst>
      <a:schemeClr val="accent3">
        <a:shade val="80000"/>
      </a:schemeClr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3">
        <a:shade val="90000"/>
      </a:schemeClr>
      <a:schemeClr val="accent3">
        <a:tint val="70000"/>
      </a:schemeClr>
    </dgm:fillClrLst>
    <dgm:linClrLst>
      <a:schemeClr val="accent3">
        <a:shade val="90000"/>
      </a:schemeClr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9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8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shade val="80000"/>
      </a:schemeClr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3_5">
  <dgm:title val=""/>
  <dgm:desc val=""/>
  <dgm:catLst>
    <dgm:cat type="accent3" pri="11500"/>
  </dgm:catLst>
  <dgm:styleLbl name="node0">
    <dgm:fillClrLst meth="cycle"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3">
        <a:alpha val="9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3">
        <a:alpha val="90000"/>
      </a:schemeClr>
      <a:schemeClr val="accent3">
        <a:alpha val="5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/>
    <dgm:txEffectClrLst/>
  </dgm:styleLbl>
  <dgm:styleLbl name="lnNode1">
    <dgm:fillClrLst>
      <a:schemeClr val="accent3">
        <a:shade val="90000"/>
      </a:schemeClr>
      <a:schemeClr val="accent3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3">
        <a:shade val="80000"/>
        <a:alpha val="50000"/>
      </a:schemeClr>
      <a:schemeClr val="accent3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3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3">
        <a:tint val="50000"/>
        <a:alpha val="90000"/>
      </a:schemeClr>
      <a:schemeClr val="accent3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3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f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bgSibTrans2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/>
    <dgm:txEffectClrLst/>
  </dgm:styleLbl>
  <dgm:styleLbl name="sibTrans1D1">
    <dgm:fillClrLst>
      <a:schemeClr val="accent3">
        <a:shade val="90000"/>
      </a:schemeClr>
      <a:schemeClr val="accent3">
        <a:tint val="50000"/>
      </a:schemeClr>
    </dgm:fillClrLst>
    <dgm:linClrLst>
      <a:schemeClr val="accent3">
        <a:shade val="90000"/>
      </a:schemeClr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3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3">
        <a:shade val="8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>
        <a:tint val="7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>
        <a:tint val="5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3">
        <a:alpha val="90000"/>
      </a:schemeClr>
      <a:schemeClr val="accent3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3">
        <a:alpha val="90000"/>
        <a:tint val="40000"/>
      </a:schemeClr>
      <a:schemeClr val="accent3">
        <a:alpha val="5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E154674-A5AE-497C-AD2E-719130D6BA6E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DB8087D8-75D8-4B80-A0FE-F6AA2282A7A5}">
      <dgm:prSet phldrT="[Текст]"/>
      <dgm:spPr/>
      <dgm:t>
        <a:bodyPr/>
        <a:lstStyle/>
        <a:p>
          <a:r>
            <a:rPr lang="ru-RU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Профилактика потребления табака </a:t>
          </a:r>
          <a:endParaRPr lang="ru-RU" b="1" dirty="0"/>
        </a:p>
      </dgm:t>
    </dgm:pt>
    <dgm:pt modelId="{04FC4AC8-E628-45BA-9C59-3C18CB856132}" type="parTrans" cxnId="{161E06A7-D54E-4DBD-81B5-E22B8C9F5208}">
      <dgm:prSet/>
      <dgm:spPr/>
      <dgm:t>
        <a:bodyPr/>
        <a:lstStyle/>
        <a:p>
          <a:endParaRPr lang="ru-RU"/>
        </a:p>
      </dgm:t>
    </dgm:pt>
    <dgm:pt modelId="{95005D2C-C1EC-4779-82C8-60B77E39C79F}" type="sibTrans" cxnId="{161E06A7-D54E-4DBD-81B5-E22B8C9F5208}">
      <dgm:prSet/>
      <dgm:spPr/>
      <dgm:t>
        <a:bodyPr/>
        <a:lstStyle/>
        <a:p>
          <a:endParaRPr lang="ru-RU"/>
        </a:p>
      </dgm:t>
    </dgm:pt>
    <dgm:pt modelId="{2772F053-0ACD-4A6D-A517-7FEBB1F4DA4E}">
      <dgm:prSet/>
      <dgm:spPr/>
      <dgm:t>
        <a:bodyPr/>
        <a:lstStyle/>
        <a:p>
          <a:r>
            <a:rPr lang="ru-RU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Здоровое питание и рабочее место, снижение избыточной массы тела </a:t>
          </a:r>
        </a:p>
      </dgm:t>
    </dgm:pt>
    <dgm:pt modelId="{16ECD84C-4F92-4BAC-910B-21FEF0E185A8}" type="parTrans" cxnId="{D0C2E036-56F0-4391-A4D0-EF04240C92C7}">
      <dgm:prSet/>
      <dgm:spPr/>
      <dgm:t>
        <a:bodyPr/>
        <a:lstStyle/>
        <a:p>
          <a:endParaRPr lang="ru-RU"/>
        </a:p>
      </dgm:t>
    </dgm:pt>
    <dgm:pt modelId="{AA375B7F-7603-4E5B-98C0-2C4A18025B95}" type="sibTrans" cxnId="{D0C2E036-56F0-4391-A4D0-EF04240C92C7}">
      <dgm:prSet/>
      <dgm:spPr/>
      <dgm:t>
        <a:bodyPr/>
        <a:lstStyle/>
        <a:p>
          <a:endParaRPr lang="ru-RU"/>
        </a:p>
      </dgm:t>
    </dgm:pt>
    <dgm:pt modelId="{82EC7364-049E-4D64-A157-C822B28F57DF}">
      <dgm:prSet/>
      <dgm:spPr/>
      <dgm:t>
        <a:bodyPr/>
        <a:lstStyle/>
        <a:p>
          <a:r>
            <a:rPr lang="ru-RU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Повышение физической активности</a:t>
          </a:r>
        </a:p>
      </dgm:t>
    </dgm:pt>
    <dgm:pt modelId="{4F91FB37-2300-4792-814E-534EDEBDCFDC}" type="parTrans" cxnId="{3FFE9F16-4F36-4526-B804-C79D7097C25D}">
      <dgm:prSet/>
      <dgm:spPr/>
      <dgm:t>
        <a:bodyPr/>
        <a:lstStyle/>
        <a:p>
          <a:endParaRPr lang="ru-RU"/>
        </a:p>
      </dgm:t>
    </dgm:pt>
    <dgm:pt modelId="{9606D243-76D2-49C2-98D3-0063BF09EDAA}" type="sibTrans" cxnId="{3FFE9F16-4F36-4526-B804-C79D7097C25D}">
      <dgm:prSet/>
      <dgm:spPr/>
      <dgm:t>
        <a:bodyPr/>
        <a:lstStyle/>
        <a:p>
          <a:endParaRPr lang="ru-RU"/>
        </a:p>
      </dgm:t>
    </dgm:pt>
    <dgm:pt modelId="{BDAE6964-3293-47D4-BB81-05283CA25C99}">
      <dgm:prSet/>
      <dgm:spPr/>
      <dgm:t>
        <a:bodyPr/>
        <a:lstStyle/>
        <a:p>
          <a:r>
            <a:rPr lang="ru-RU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Сохранение психологического здоровья и благополучия </a:t>
          </a:r>
        </a:p>
      </dgm:t>
    </dgm:pt>
    <dgm:pt modelId="{5BA72A3A-A25F-45C6-8CF6-33B0C8A06F24}" type="parTrans" cxnId="{69590A5C-94BD-4BBD-9A31-A651E43D2AA2}">
      <dgm:prSet/>
      <dgm:spPr/>
      <dgm:t>
        <a:bodyPr/>
        <a:lstStyle/>
        <a:p>
          <a:endParaRPr lang="ru-RU"/>
        </a:p>
      </dgm:t>
    </dgm:pt>
    <dgm:pt modelId="{29535E67-538F-4E98-B6F1-D5C86EF82484}" type="sibTrans" cxnId="{69590A5C-94BD-4BBD-9A31-A651E43D2AA2}">
      <dgm:prSet/>
      <dgm:spPr/>
      <dgm:t>
        <a:bodyPr/>
        <a:lstStyle/>
        <a:p>
          <a:endParaRPr lang="ru-RU"/>
        </a:p>
      </dgm:t>
    </dgm:pt>
    <dgm:pt modelId="{7E051724-A3A8-4B00-ADD3-90CFACE2B0FF}">
      <dgm:prSet/>
      <dgm:spPr/>
      <dgm:t>
        <a:bodyPr/>
        <a:lstStyle/>
        <a:p>
          <a:r>
            <a:rPr lang="ru-RU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Снижение потребления алкоголя</a:t>
          </a:r>
        </a:p>
      </dgm:t>
    </dgm:pt>
    <dgm:pt modelId="{1D882759-C42A-40B5-BBB4-83F91F21BE40}" type="parTrans" cxnId="{A8AB34DC-78B2-4418-B8D9-CD8BDCAA11C2}">
      <dgm:prSet/>
      <dgm:spPr/>
      <dgm:t>
        <a:bodyPr/>
        <a:lstStyle/>
        <a:p>
          <a:endParaRPr lang="ru-RU"/>
        </a:p>
      </dgm:t>
    </dgm:pt>
    <dgm:pt modelId="{ECA96878-02F1-49F1-A3F8-7D98E95FC93F}" type="sibTrans" cxnId="{A8AB34DC-78B2-4418-B8D9-CD8BDCAA11C2}">
      <dgm:prSet/>
      <dgm:spPr/>
      <dgm:t>
        <a:bodyPr/>
        <a:lstStyle/>
        <a:p>
          <a:endParaRPr lang="ru-RU"/>
        </a:p>
      </dgm:t>
    </dgm:pt>
    <dgm:pt modelId="{90F4A984-3520-4A7E-971F-80816F34B0AE}">
      <dgm:prSet/>
      <dgm:spPr/>
      <dgm:t>
        <a:bodyPr/>
        <a:lstStyle/>
        <a:p>
          <a:r>
            <a:rPr lang="ru-RU" b="1" dirty="0">
              <a:solidFill>
                <a:schemeClr val="accent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Контроль за артериальным давлением</a:t>
          </a:r>
        </a:p>
      </dgm:t>
    </dgm:pt>
    <dgm:pt modelId="{D34D18BF-8E23-41AC-91FB-0C03F5EC7BCD}" type="parTrans" cxnId="{5FCC8DAE-C9FE-4D9F-BA6F-439780E0F2C4}">
      <dgm:prSet/>
      <dgm:spPr/>
      <dgm:t>
        <a:bodyPr/>
        <a:lstStyle/>
        <a:p>
          <a:endParaRPr lang="ru-RU"/>
        </a:p>
      </dgm:t>
    </dgm:pt>
    <dgm:pt modelId="{15B707FC-765D-4DEC-B10C-1E9BE519D5AD}" type="sibTrans" cxnId="{5FCC8DAE-C9FE-4D9F-BA6F-439780E0F2C4}">
      <dgm:prSet/>
      <dgm:spPr/>
      <dgm:t>
        <a:bodyPr/>
        <a:lstStyle/>
        <a:p>
          <a:endParaRPr lang="ru-RU"/>
        </a:p>
      </dgm:t>
    </dgm:pt>
    <dgm:pt modelId="{7E151235-F48A-42F5-9D28-467B7FC44441}">
      <dgm:prSet/>
      <dgm:spPr/>
      <dgm:t>
        <a:bodyPr/>
        <a:lstStyle/>
        <a:p>
          <a:r>
            <a:rPr lang="ru-RU" b="1" dirty="0">
              <a:solidFill>
                <a:schemeClr val="accent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Проведение вакцинации сотрудников</a:t>
          </a:r>
        </a:p>
      </dgm:t>
    </dgm:pt>
    <dgm:pt modelId="{CDB7B255-CB24-4BFE-90D6-D0A8A1FFE61E}" type="parTrans" cxnId="{7ACC7965-39F6-447F-A95D-D8A6CF8D72E9}">
      <dgm:prSet/>
      <dgm:spPr/>
      <dgm:t>
        <a:bodyPr/>
        <a:lstStyle/>
        <a:p>
          <a:endParaRPr lang="ru-RU"/>
        </a:p>
      </dgm:t>
    </dgm:pt>
    <dgm:pt modelId="{0A31CE9D-97D6-4EC8-8CFB-DCA56A5E5B9F}" type="sibTrans" cxnId="{7ACC7965-39F6-447F-A95D-D8A6CF8D72E9}">
      <dgm:prSet/>
      <dgm:spPr/>
      <dgm:t>
        <a:bodyPr/>
        <a:lstStyle/>
        <a:p>
          <a:endParaRPr lang="ru-RU"/>
        </a:p>
      </dgm:t>
    </dgm:pt>
    <dgm:pt modelId="{022EDCC9-E933-4CD0-B3D6-842CEEEB9BB7}">
      <dgm:prSet/>
      <dgm:spPr/>
      <dgm:t>
        <a:bodyPr/>
        <a:lstStyle/>
        <a:p>
          <a:r>
            <a:rPr lang="ru-RU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Сохранение репродуктивного здоровья</a:t>
          </a:r>
        </a:p>
      </dgm:t>
    </dgm:pt>
    <dgm:pt modelId="{EBF4B642-DC92-4A92-84CD-32203C24FE32}" type="parTrans" cxnId="{8410FC7E-1C69-45CB-8331-25B869EA0E3D}">
      <dgm:prSet/>
      <dgm:spPr/>
      <dgm:t>
        <a:bodyPr/>
        <a:lstStyle/>
        <a:p>
          <a:endParaRPr lang="ru-RU"/>
        </a:p>
      </dgm:t>
    </dgm:pt>
    <dgm:pt modelId="{7F332B78-84ED-4A4C-81AB-41D738034142}" type="sibTrans" cxnId="{8410FC7E-1C69-45CB-8331-25B869EA0E3D}">
      <dgm:prSet/>
      <dgm:spPr/>
      <dgm:t>
        <a:bodyPr/>
        <a:lstStyle/>
        <a:p>
          <a:endParaRPr lang="ru-RU"/>
        </a:p>
      </dgm:t>
    </dgm:pt>
    <dgm:pt modelId="{560B9DB7-2C98-4208-9F28-0596F28BB472}">
      <dgm:prSet/>
      <dgm:spPr/>
      <dgm:t>
        <a:bodyPr/>
        <a:lstStyle/>
        <a:p>
          <a:r>
            <a:rPr lang="ru-RU" b="1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Динамическое (диспансерное) наблюдение на рабочем месте</a:t>
          </a:r>
        </a:p>
      </dgm:t>
    </dgm:pt>
    <dgm:pt modelId="{AFE6091B-7E6E-4F43-A385-11A56B526F5A}" type="sibTrans" cxnId="{9BAD1700-11B4-4B93-9A4E-65951D6490CD}">
      <dgm:prSet/>
      <dgm:spPr/>
      <dgm:t>
        <a:bodyPr/>
        <a:lstStyle/>
        <a:p>
          <a:endParaRPr lang="ru-RU"/>
        </a:p>
      </dgm:t>
    </dgm:pt>
    <dgm:pt modelId="{C4849522-F385-4656-B976-EEAB1C24BB6E}" type="parTrans" cxnId="{9BAD1700-11B4-4B93-9A4E-65951D6490CD}">
      <dgm:prSet/>
      <dgm:spPr/>
      <dgm:t>
        <a:bodyPr/>
        <a:lstStyle/>
        <a:p>
          <a:endParaRPr lang="ru-RU"/>
        </a:p>
      </dgm:t>
    </dgm:pt>
    <dgm:pt modelId="{1626B516-35A5-4DE0-9F3D-34AAB3C131AD}" type="pres">
      <dgm:prSet presAssocID="{8E154674-A5AE-497C-AD2E-719130D6BA6E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0B643ADC-46E5-4CA1-842D-3774FAB7E3EF}" type="pres">
      <dgm:prSet presAssocID="{DB8087D8-75D8-4B80-A0FE-F6AA2282A7A5}" presName="node" presStyleLbl="node1" presStyleIdx="0" presStyleCnt="9" custLinFactNeighborX="10717" custLinFactNeighborY="151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F9B6F99-D2E7-401B-A016-FDD534768802}" type="pres">
      <dgm:prSet presAssocID="{95005D2C-C1EC-4779-82C8-60B77E39C79F}" presName="sibTrans" presStyleCnt="0"/>
      <dgm:spPr/>
    </dgm:pt>
    <dgm:pt modelId="{E73C4616-B358-48D3-9776-7291AC23B1E9}" type="pres">
      <dgm:prSet presAssocID="{2772F053-0ACD-4A6D-A517-7FEBB1F4DA4E}" presName="node" presStyleLbl="node1" presStyleIdx="1" presStyleCnt="9" custLinFactNeighborX="5417" custLinFactNeighborY="151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EE3481E-B62C-4723-B7D4-88EE39DDAFB7}" type="pres">
      <dgm:prSet presAssocID="{AA375B7F-7603-4E5B-98C0-2C4A18025B95}" presName="sibTrans" presStyleCnt="0"/>
      <dgm:spPr/>
    </dgm:pt>
    <dgm:pt modelId="{AEA5400C-CA9B-4FA3-827F-DAC0B8DCB395}" type="pres">
      <dgm:prSet presAssocID="{82EC7364-049E-4D64-A157-C822B28F57DF}" presName="node" presStyleLbl="node1" presStyleIdx="2" presStyleCnt="9" custLinFactNeighborX="-1164" custLinFactNeighborY="151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FBC3BD2-927D-48DE-AA10-B074C850E08C}" type="pres">
      <dgm:prSet presAssocID="{9606D243-76D2-49C2-98D3-0063BF09EDAA}" presName="sibTrans" presStyleCnt="0"/>
      <dgm:spPr/>
    </dgm:pt>
    <dgm:pt modelId="{2397F067-AF79-499F-A302-3230E43F3A28}" type="pres">
      <dgm:prSet presAssocID="{BDAE6964-3293-47D4-BB81-05283CA25C99}" presName="node" presStyleLbl="node1" presStyleIdx="3" presStyleCnt="9" custLinFactNeighborX="10717" custLinFactNeighborY="22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9551D5B-C8CA-4E33-B858-4735DE624380}" type="pres">
      <dgm:prSet presAssocID="{29535E67-538F-4E98-B6F1-D5C86EF82484}" presName="sibTrans" presStyleCnt="0"/>
      <dgm:spPr/>
    </dgm:pt>
    <dgm:pt modelId="{7553CF0A-751A-4715-B7D8-E9CBDC35BB97}" type="pres">
      <dgm:prSet presAssocID="{560B9DB7-2C98-4208-9F28-0596F28BB472}" presName="node" presStyleLbl="node1" presStyleIdx="4" presStyleCnt="9" custLinFactY="6561" custLinFactNeighborX="-99283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E00AB4C-9CC4-4F34-BF64-9E6B81D47907}" type="pres">
      <dgm:prSet presAssocID="{AFE6091B-7E6E-4F43-A385-11A56B526F5A}" presName="sibTrans" presStyleCnt="0"/>
      <dgm:spPr/>
    </dgm:pt>
    <dgm:pt modelId="{9A7B3A9B-D034-41E9-B292-A19ECF57608F}" type="pres">
      <dgm:prSet presAssocID="{7E051724-A3A8-4B00-ADD3-90CFACE2B0FF}" presName="node" presStyleLbl="node1" presStyleIdx="5" presStyleCnt="9" custLinFactX="-4583" custLinFactNeighborX="-100000" custLinFactNeighborY="371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CC40CFA-DB34-4CF1-81E6-156EBA7934F5}" type="pres">
      <dgm:prSet presAssocID="{ECA96878-02F1-49F1-A3F8-7D98E95FC93F}" presName="sibTrans" presStyleCnt="0"/>
      <dgm:spPr/>
    </dgm:pt>
    <dgm:pt modelId="{01F563A7-136E-4A8E-9212-59125F9DD472}" type="pres">
      <dgm:prSet presAssocID="{90F4A984-3520-4A7E-971F-80816F34B0AE}" presName="node" presStyleLbl="node1" presStyleIdx="6" presStyleCnt="9" custLinFactX="100000" custLinFactNeighborX="118836" custLinFactNeighborY="-473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B6C342-79BE-4B06-81D8-37CAAA08BE26}" type="pres">
      <dgm:prSet presAssocID="{15B707FC-765D-4DEC-B10C-1E9BE519D5AD}" presName="sibTrans" presStyleCnt="0"/>
      <dgm:spPr/>
    </dgm:pt>
    <dgm:pt modelId="{666609C9-2B7A-4376-9252-255EEEC3CE1F}" type="pres">
      <dgm:prSet presAssocID="{7E151235-F48A-42F5-9D28-467B7FC44441}" presName="node" presStyleLbl="node1" presStyleIdx="7" presStyleCnt="9" custLinFactNeighborX="5417" custLinFactNeighborY="-716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092DCBB-283E-421F-B793-41D78BAF1DB4}" type="pres">
      <dgm:prSet presAssocID="{0A31CE9D-97D6-4EC8-8CFB-DCA56A5E5B9F}" presName="sibTrans" presStyleCnt="0"/>
      <dgm:spPr/>
    </dgm:pt>
    <dgm:pt modelId="{BFE5D62B-137B-47C6-8779-231A7472A574}" type="pres">
      <dgm:prSet presAssocID="{022EDCC9-E933-4CD0-B3D6-842CEEEB9BB7}" presName="node" presStyleLbl="node1" presStyleIdx="8" presStyleCnt="9" custLinFactY="-11881" custLinFactNeighborX="-1164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490D223-89A2-461B-A2F5-B4F29224CE61}" type="presOf" srcId="{2772F053-0ACD-4A6D-A517-7FEBB1F4DA4E}" destId="{E73C4616-B358-48D3-9776-7291AC23B1E9}" srcOrd="0" destOrd="0" presId="urn:microsoft.com/office/officeart/2005/8/layout/default"/>
    <dgm:cxn modelId="{7ACC7965-39F6-447F-A95D-D8A6CF8D72E9}" srcId="{8E154674-A5AE-497C-AD2E-719130D6BA6E}" destId="{7E151235-F48A-42F5-9D28-467B7FC44441}" srcOrd="7" destOrd="0" parTransId="{CDB7B255-CB24-4BFE-90D6-D0A8A1FFE61E}" sibTransId="{0A31CE9D-97D6-4EC8-8CFB-DCA56A5E5B9F}"/>
    <dgm:cxn modelId="{3FFE9F16-4F36-4526-B804-C79D7097C25D}" srcId="{8E154674-A5AE-497C-AD2E-719130D6BA6E}" destId="{82EC7364-049E-4D64-A157-C822B28F57DF}" srcOrd="2" destOrd="0" parTransId="{4F91FB37-2300-4792-814E-534EDEBDCFDC}" sibTransId="{9606D243-76D2-49C2-98D3-0063BF09EDAA}"/>
    <dgm:cxn modelId="{B500BF70-D71E-4EDA-9790-CAD682B5B021}" type="presOf" srcId="{7E051724-A3A8-4B00-ADD3-90CFACE2B0FF}" destId="{9A7B3A9B-D034-41E9-B292-A19ECF57608F}" srcOrd="0" destOrd="0" presId="urn:microsoft.com/office/officeart/2005/8/layout/default"/>
    <dgm:cxn modelId="{8410FC7E-1C69-45CB-8331-25B869EA0E3D}" srcId="{8E154674-A5AE-497C-AD2E-719130D6BA6E}" destId="{022EDCC9-E933-4CD0-B3D6-842CEEEB9BB7}" srcOrd="8" destOrd="0" parTransId="{EBF4B642-DC92-4A92-84CD-32203C24FE32}" sibTransId="{7F332B78-84ED-4A4C-81AB-41D738034142}"/>
    <dgm:cxn modelId="{9BAD1700-11B4-4B93-9A4E-65951D6490CD}" srcId="{8E154674-A5AE-497C-AD2E-719130D6BA6E}" destId="{560B9DB7-2C98-4208-9F28-0596F28BB472}" srcOrd="4" destOrd="0" parTransId="{C4849522-F385-4656-B976-EEAB1C24BB6E}" sibTransId="{AFE6091B-7E6E-4F43-A385-11A56B526F5A}"/>
    <dgm:cxn modelId="{D0C2E036-56F0-4391-A4D0-EF04240C92C7}" srcId="{8E154674-A5AE-497C-AD2E-719130D6BA6E}" destId="{2772F053-0ACD-4A6D-A517-7FEBB1F4DA4E}" srcOrd="1" destOrd="0" parTransId="{16ECD84C-4F92-4BAC-910B-21FEF0E185A8}" sibTransId="{AA375B7F-7603-4E5B-98C0-2C4A18025B95}"/>
    <dgm:cxn modelId="{161E06A7-D54E-4DBD-81B5-E22B8C9F5208}" srcId="{8E154674-A5AE-497C-AD2E-719130D6BA6E}" destId="{DB8087D8-75D8-4B80-A0FE-F6AA2282A7A5}" srcOrd="0" destOrd="0" parTransId="{04FC4AC8-E628-45BA-9C59-3C18CB856132}" sibTransId="{95005D2C-C1EC-4779-82C8-60B77E39C79F}"/>
    <dgm:cxn modelId="{A8AB34DC-78B2-4418-B8D9-CD8BDCAA11C2}" srcId="{8E154674-A5AE-497C-AD2E-719130D6BA6E}" destId="{7E051724-A3A8-4B00-ADD3-90CFACE2B0FF}" srcOrd="5" destOrd="0" parTransId="{1D882759-C42A-40B5-BBB4-83F91F21BE40}" sibTransId="{ECA96878-02F1-49F1-A3F8-7D98E95FC93F}"/>
    <dgm:cxn modelId="{61B00941-5B68-4776-A3ED-137F0EC72DA9}" type="presOf" srcId="{82EC7364-049E-4D64-A157-C822B28F57DF}" destId="{AEA5400C-CA9B-4FA3-827F-DAC0B8DCB395}" srcOrd="0" destOrd="0" presId="urn:microsoft.com/office/officeart/2005/8/layout/default"/>
    <dgm:cxn modelId="{69590A5C-94BD-4BBD-9A31-A651E43D2AA2}" srcId="{8E154674-A5AE-497C-AD2E-719130D6BA6E}" destId="{BDAE6964-3293-47D4-BB81-05283CA25C99}" srcOrd="3" destOrd="0" parTransId="{5BA72A3A-A25F-45C6-8CF6-33B0C8A06F24}" sibTransId="{29535E67-538F-4E98-B6F1-D5C86EF82484}"/>
    <dgm:cxn modelId="{49C5E2B5-BE63-4414-AB82-280EA7EB54E4}" type="presOf" srcId="{022EDCC9-E933-4CD0-B3D6-842CEEEB9BB7}" destId="{BFE5D62B-137B-47C6-8779-231A7472A574}" srcOrd="0" destOrd="0" presId="urn:microsoft.com/office/officeart/2005/8/layout/default"/>
    <dgm:cxn modelId="{2E343B2A-A95D-421B-883F-695EBC8C27F9}" type="presOf" srcId="{7E151235-F48A-42F5-9D28-467B7FC44441}" destId="{666609C9-2B7A-4376-9252-255EEEC3CE1F}" srcOrd="0" destOrd="0" presId="urn:microsoft.com/office/officeart/2005/8/layout/default"/>
    <dgm:cxn modelId="{4CF18871-8195-458E-A3CC-247665C63B8C}" type="presOf" srcId="{BDAE6964-3293-47D4-BB81-05283CA25C99}" destId="{2397F067-AF79-499F-A302-3230E43F3A28}" srcOrd="0" destOrd="0" presId="urn:microsoft.com/office/officeart/2005/8/layout/default"/>
    <dgm:cxn modelId="{FD269964-646B-4E47-A7F5-75AEFE7325EA}" type="presOf" srcId="{8E154674-A5AE-497C-AD2E-719130D6BA6E}" destId="{1626B516-35A5-4DE0-9F3D-34AAB3C131AD}" srcOrd="0" destOrd="0" presId="urn:microsoft.com/office/officeart/2005/8/layout/default"/>
    <dgm:cxn modelId="{5FCC8DAE-C9FE-4D9F-BA6F-439780E0F2C4}" srcId="{8E154674-A5AE-497C-AD2E-719130D6BA6E}" destId="{90F4A984-3520-4A7E-971F-80816F34B0AE}" srcOrd="6" destOrd="0" parTransId="{D34D18BF-8E23-41AC-91FB-0C03F5EC7BCD}" sibTransId="{15B707FC-765D-4DEC-B10C-1E9BE519D5AD}"/>
    <dgm:cxn modelId="{6F75B04C-2F44-49B6-9F2C-63046CE96E50}" type="presOf" srcId="{90F4A984-3520-4A7E-971F-80816F34B0AE}" destId="{01F563A7-136E-4A8E-9212-59125F9DD472}" srcOrd="0" destOrd="0" presId="urn:microsoft.com/office/officeart/2005/8/layout/default"/>
    <dgm:cxn modelId="{0D9D3E45-B5DB-48ED-9C86-8D183826AAC5}" type="presOf" srcId="{560B9DB7-2C98-4208-9F28-0596F28BB472}" destId="{7553CF0A-751A-4715-B7D8-E9CBDC35BB97}" srcOrd="0" destOrd="0" presId="urn:microsoft.com/office/officeart/2005/8/layout/default"/>
    <dgm:cxn modelId="{C2F65357-8959-4BCB-99D6-9FD4998548D0}" type="presOf" srcId="{DB8087D8-75D8-4B80-A0FE-F6AA2282A7A5}" destId="{0B643ADC-46E5-4CA1-842D-3774FAB7E3EF}" srcOrd="0" destOrd="0" presId="urn:microsoft.com/office/officeart/2005/8/layout/default"/>
    <dgm:cxn modelId="{A9F0B8FC-9629-443B-8B31-2970DAEC035A}" type="presParOf" srcId="{1626B516-35A5-4DE0-9F3D-34AAB3C131AD}" destId="{0B643ADC-46E5-4CA1-842D-3774FAB7E3EF}" srcOrd="0" destOrd="0" presId="urn:microsoft.com/office/officeart/2005/8/layout/default"/>
    <dgm:cxn modelId="{F77F10E1-D72E-4C7E-95CA-7B7BB5FB04F6}" type="presParOf" srcId="{1626B516-35A5-4DE0-9F3D-34AAB3C131AD}" destId="{DF9B6F99-D2E7-401B-A016-FDD534768802}" srcOrd="1" destOrd="0" presId="urn:microsoft.com/office/officeart/2005/8/layout/default"/>
    <dgm:cxn modelId="{5B84E105-538F-43C6-852C-D2D5F14FEC0C}" type="presParOf" srcId="{1626B516-35A5-4DE0-9F3D-34AAB3C131AD}" destId="{E73C4616-B358-48D3-9776-7291AC23B1E9}" srcOrd="2" destOrd="0" presId="urn:microsoft.com/office/officeart/2005/8/layout/default"/>
    <dgm:cxn modelId="{73D67FDF-DA2F-4438-A5CB-00857FD3ED56}" type="presParOf" srcId="{1626B516-35A5-4DE0-9F3D-34AAB3C131AD}" destId="{6EE3481E-B62C-4723-B7D4-88EE39DDAFB7}" srcOrd="3" destOrd="0" presId="urn:microsoft.com/office/officeart/2005/8/layout/default"/>
    <dgm:cxn modelId="{BB05E2F2-EADC-4894-A1A3-CB7DC6445AAD}" type="presParOf" srcId="{1626B516-35A5-4DE0-9F3D-34AAB3C131AD}" destId="{AEA5400C-CA9B-4FA3-827F-DAC0B8DCB395}" srcOrd="4" destOrd="0" presId="urn:microsoft.com/office/officeart/2005/8/layout/default"/>
    <dgm:cxn modelId="{3EDDB6D8-89CF-4B84-AD9A-8DA302C999D0}" type="presParOf" srcId="{1626B516-35A5-4DE0-9F3D-34AAB3C131AD}" destId="{9FBC3BD2-927D-48DE-AA10-B074C850E08C}" srcOrd="5" destOrd="0" presId="urn:microsoft.com/office/officeart/2005/8/layout/default"/>
    <dgm:cxn modelId="{5056DC72-6FDA-4E41-AB62-2283DE4C879F}" type="presParOf" srcId="{1626B516-35A5-4DE0-9F3D-34AAB3C131AD}" destId="{2397F067-AF79-499F-A302-3230E43F3A28}" srcOrd="6" destOrd="0" presId="urn:microsoft.com/office/officeart/2005/8/layout/default"/>
    <dgm:cxn modelId="{FE81E74F-A3DF-4A42-A2E4-51FA18856978}" type="presParOf" srcId="{1626B516-35A5-4DE0-9F3D-34AAB3C131AD}" destId="{F9551D5B-C8CA-4E33-B858-4735DE624380}" srcOrd="7" destOrd="0" presId="urn:microsoft.com/office/officeart/2005/8/layout/default"/>
    <dgm:cxn modelId="{7B093ABF-1E44-47BD-BEE0-C0482D4D9419}" type="presParOf" srcId="{1626B516-35A5-4DE0-9F3D-34AAB3C131AD}" destId="{7553CF0A-751A-4715-B7D8-E9CBDC35BB97}" srcOrd="8" destOrd="0" presId="urn:microsoft.com/office/officeart/2005/8/layout/default"/>
    <dgm:cxn modelId="{C5DFF9E0-E1DF-4F9F-8E5A-9357F7B2BBB7}" type="presParOf" srcId="{1626B516-35A5-4DE0-9F3D-34AAB3C131AD}" destId="{DE00AB4C-9CC4-4F34-BF64-9E6B81D47907}" srcOrd="9" destOrd="0" presId="urn:microsoft.com/office/officeart/2005/8/layout/default"/>
    <dgm:cxn modelId="{A120E65A-E422-41E1-AC34-457ED83009B5}" type="presParOf" srcId="{1626B516-35A5-4DE0-9F3D-34AAB3C131AD}" destId="{9A7B3A9B-D034-41E9-B292-A19ECF57608F}" srcOrd="10" destOrd="0" presId="urn:microsoft.com/office/officeart/2005/8/layout/default"/>
    <dgm:cxn modelId="{B6140663-AC23-4904-862D-9606818FFB13}" type="presParOf" srcId="{1626B516-35A5-4DE0-9F3D-34AAB3C131AD}" destId="{6CC40CFA-DB34-4CF1-81E6-156EBA7934F5}" srcOrd="11" destOrd="0" presId="urn:microsoft.com/office/officeart/2005/8/layout/default"/>
    <dgm:cxn modelId="{94EAEB94-9589-45F2-BA87-E4C689493C02}" type="presParOf" srcId="{1626B516-35A5-4DE0-9F3D-34AAB3C131AD}" destId="{01F563A7-136E-4A8E-9212-59125F9DD472}" srcOrd="12" destOrd="0" presId="urn:microsoft.com/office/officeart/2005/8/layout/default"/>
    <dgm:cxn modelId="{4F07BEEB-4950-4964-8707-DAB578EA3F4F}" type="presParOf" srcId="{1626B516-35A5-4DE0-9F3D-34AAB3C131AD}" destId="{B1B6C342-79BE-4B06-81D8-37CAAA08BE26}" srcOrd="13" destOrd="0" presId="urn:microsoft.com/office/officeart/2005/8/layout/default"/>
    <dgm:cxn modelId="{DA636A78-50BC-491B-9A80-939BD782E5B0}" type="presParOf" srcId="{1626B516-35A5-4DE0-9F3D-34AAB3C131AD}" destId="{666609C9-2B7A-4376-9252-255EEEC3CE1F}" srcOrd="14" destOrd="0" presId="urn:microsoft.com/office/officeart/2005/8/layout/default"/>
    <dgm:cxn modelId="{8867916A-6865-4B7F-915A-5620E19898E6}" type="presParOf" srcId="{1626B516-35A5-4DE0-9F3D-34AAB3C131AD}" destId="{2092DCBB-283E-421F-B793-41D78BAF1DB4}" srcOrd="15" destOrd="0" presId="urn:microsoft.com/office/officeart/2005/8/layout/default"/>
    <dgm:cxn modelId="{BC537734-F695-4B6F-83C8-1FC56DA6B745}" type="presParOf" srcId="{1626B516-35A5-4DE0-9F3D-34AAB3C131AD}" destId="{BFE5D62B-137B-47C6-8779-231A7472A574}" srcOrd="16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8E154674-A5AE-497C-AD2E-719130D6BA6E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DB8087D8-75D8-4B80-A0FE-F6AA2282A7A5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/>
            <a:t>Проведение анкетирование сотрудников на предмет выявления повышенного уровня стресса и тревожности</a:t>
          </a:r>
        </a:p>
      </dgm:t>
    </dgm:pt>
    <dgm:pt modelId="{04FC4AC8-E628-45BA-9C59-3C18CB856132}" type="parTrans" cxnId="{161E06A7-D54E-4DBD-81B5-E22B8C9F5208}">
      <dgm:prSet/>
      <dgm:spPr/>
      <dgm:t>
        <a:bodyPr/>
        <a:lstStyle/>
        <a:p>
          <a:endParaRPr lang="ru-RU"/>
        </a:p>
      </dgm:t>
    </dgm:pt>
    <dgm:pt modelId="{95005D2C-C1EC-4779-82C8-60B77E39C79F}" type="sibTrans" cxnId="{161E06A7-D54E-4DBD-81B5-E22B8C9F5208}">
      <dgm:prSet/>
      <dgm:spPr/>
      <dgm:t>
        <a:bodyPr/>
        <a:lstStyle/>
        <a:p>
          <a:endParaRPr lang="ru-RU"/>
        </a:p>
      </dgm:t>
    </dgm:pt>
    <dgm:pt modelId="{2772F053-0ACD-4A6D-A517-7FEBB1F4DA4E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Чтение лекций по профилактике профессионального выгорания, стресса на рабочем месте</a:t>
          </a:r>
          <a:endParaRPr lang="ru-RU" sz="1600" b="1" dirty="0">
            <a:effectLst/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6ECD84C-4F92-4BAC-910B-21FEF0E185A8}" type="parTrans" cxnId="{D0C2E036-56F0-4391-A4D0-EF04240C92C7}">
      <dgm:prSet/>
      <dgm:spPr/>
      <dgm:t>
        <a:bodyPr/>
        <a:lstStyle/>
        <a:p>
          <a:endParaRPr lang="ru-RU"/>
        </a:p>
      </dgm:t>
    </dgm:pt>
    <dgm:pt modelId="{AA375B7F-7603-4E5B-98C0-2C4A18025B95}" type="sibTrans" cxnId="{D0C2E036-56F0-4391-A4D0-EF04240C92C7}">
      <dgm:prSet/>
      <dgm:spPr/>
      <dgm:t>
        <a:bodyPr/>
        <a:lstStyle/>
        <a:p>
          <a:endParaRPr lang="ru-RU"/>
        </a:p>
      </dgm:t>
    </dgm:pt>
    <dgm:pt modelId="{82EC7364-049E-4D64-A157-C822B28F57DF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Проведение школ здоровья  по сохранению психологического здоровья</a:t>
          </a:r>
          <a:endParaRPr lang="ru-RU" sz="1600" b="1" dirty="0">
            <a:effectLst/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F91FB37-2300-4792-814E-534EDEBDCFDC}" type="parTrans" cxnId="{3FFE9F16-4F36-4526-B804-C79D7097C25D}">
      <dgm:prSet/>
      <dgm:spPr/>
      <dgm:t>
        <a:bodyPr/>
        <a:lstStyle/>
        <a:p>
          <a:endParaRPr lang="ru-RU"/>
        </a:p>
      </dgm:t>
    </dgm:pt>
    <dgm:pt modelId="{9606D243-76D2-49C2-98D3-0063BF09EDAA}" type="sibTrans" cxnId="{3FFE9F16-4F36-4526-B804-C79D7097C25D}">
      <dgm:prSet/>
      <dgm:spPr/>
      <dgm:t>
        <a:bodyPr/>
        <a:lstStyle/>
        <a:p>
          <a:endParaRPr lang="ru-RU"/>
        </a:p>
      </dgm:t>
    </dgm:pt>
    <dgm:pt modelId="{7E051724-A3A8-4B00-ADD3-90CFACE2B0FF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Проведение акций, дней, недель здоровья психологического благополучия</a:t>
          </a:r>
          <a:endParaRPr lang="ru-RU" sz="1600" b="1" dirty="0">
            <a:effectLst/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D882759-C42A-40B5-BBB4-83F91F21BE40}" type="parTrans" cxnId="{A8AB34DC-78B2-4418-B8D9-CD8BDCAA11C2}">
      <dgm:prSet/>
      <dgm:spPr/>
      <dgm:t>
        <a:bodyPr/>
        <a:lstStyle/>
        <a:p>
          <a:endParaRPr lang="ru-RU"/>
        </a:p>
      </dgm:t>
    </dgm:pt>
    <dgm:pt modelId="{ECA96878-02F1-49F1-A3F8-7D98E95FC93F}" type="sibTrans" cxnId="{A8AB34DC-78B2-4418-B8D9-CD8BDCAA11C2}">
      <dgm:prSet/>
      <dgm:spPr/>
      <dgm:t>
        <a:bodyPr/>
        <a:lstStyle/>
        <a:p>
          <a:endParaRPr lang="ru-RU"/>
        </a:p>
      </dgm:t>
    </dgm:pt>
    <dgm:pt modelId="{C3F37DD0-E7C8-4C28-ADCB-E584173DD644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>
              <a:solidFill>
                <a:schemeClr val="tx1"/>
              </a:solidFill>
            </a:rPr>
            <a:t>Индивидуальные занятия с психологом</a:t>
          </a:r>
        </a:p>
      </dgm:t>
    </dgm:pt>
    <dgm:pt modelId="{D3B36003-5BB3-44A7-9237-5532A768C4B4}" type="parTrans" cxnId="{F1FC5FEF-03C3-4D49-B8BC-13BD32DDE642}">
      <dgm:prSet/>
      <dgm:spPr/>
      <dgm:t>
        <a:bodyPr/>
        <a:lstStyle/>
        <a:p>
          <a:endParaRPr lang="ru-RU"/>
        </a:p>
      </dgm:t>
    </dgm:pt>
    <dgm:pt modelId="{5A379584-7D3F-4D6B-ACAA-72F4378FD3A0}" type="sibTrans" cxnId="{F1FC5FEF-03C3-4D49-B8BC-13BD32DDE642}">
      <dgm:prSet/>
      <dgm:spPr/>
      <dgm:t>
        <a:bodyPr/>
        <a:lstStyle/>
        <a:p>
          <a:endParaRPr lang="ru-RU"/>
        </a:p>
      </dgm:t>
    </dgm:pt>
    <dgm:pt modelId="{7E151235-F48A-42F5-9D28-467B7FC44441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>
              <a:solidFill>
                <a:schemeClr val="tx1"/>
              </a:solidFill>
            </a:rPr>
            <a:t>Распространение информационных материалов</a:t>
          </a:r>
          <a:endParaRPr lang="ru-RU" sz="1600" b="1" dirty="0">
            <a:solidFill>
              <a:schemeClr val="accent2">
                <a:lumMod val="75000"/>
              </a:schemeClr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CDB7B255-CB24-4BFE-90D6-D0A8A1FFE61E}" type="parTrans" cxnId="{7ACC7965-39F6-447F-A95D-D8A6CF8D72E9}">
      <dgm:prSet/>
      <dgm:spPr/>
      <dgm:t>
        <a:bodyPr/>
        <a:lstStyle/>
        <a:p>
          <a:endParaRPr lang="ru-RU"/>
        </a:p>
      </dgm:t>
    </dgm:pt>
    <dgm:pt modelId="{0A31CE9D-97D6-4EC8-8CFB-DCA56A5E5B9F}" type="sibTrans" cxnId="{7ACC7965-39F6-447F-A95D-D8A6CF8D72E9}">
      <dgm:prSet/>
      <dgm:spPr/>
      <dgm:t>
        <a:bodyPr/>
        <a:lstStyle/>
        <a:p>
          <a:endParaRPr lang="ru-RU"/>
        </a:p>
      </dgm:t>
    </dgm:pt>
    <dgm:pt modelId="{022EDCC9-E933-4CD0-B3D6-842CEEEB9BB7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Организация комнаты психологической разгрузки</a:t>
          </a:r>
          <a:endParaRPr lang="ru-RU" sz="1600" b="1" dirty="0">
            <a:solidFill>
              <a:schemeClr val="accent3">
                <a:lumMod val="50000"/>
              </a:schemeClr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EBF4B642-DC92-4A92-84CD-32203C24FE32}" type="parTrans" cxnId="{8410FC7E-1C69-45CB-8331-25B869EA0E3D}">
      <dgm:prSet/>
      <dgm:spPr/>
      <dgm:t>
        <a:bodyPr/>
        <a:lstStyle/>
        <a:p>
          <a:endParaRPr lang="ru-RU"/>
        </a:p>
      </dgm:t>
    </dgm:pt>
    <dgm:pt modelId="{7F332B78-84ED-4A4C-81AB-41D738034142}" type="sibTrans" cxnId="{8410FC7E-1C69-45CB-8331-25B869EA0E3D}">
      <dgm:prSet/>
      <dgm:spPr/>
      <dgm:t>
        <a:bodyPr/>
        <a:lstStyle/>
        <a:p>
          <a:endParaRPr lang="ru-RU"/>
        </a:p>
      </dgm:t>
    </dgm:pt>
    <dgm:pt modelId="{90F4A984-3520-4A7E-971F-80816F34B0AE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>
            <a:spcAft>
              <a:spcPts val="0"/>
            </a:spcAft>
          </a:pPr>
          <a:r>
            <a:rPr lang="ru-RU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Телефонная линия психологической поддержки</a:t>
          </a:r>
        </a:p>
      </dgm:t>
    </dgm:pt>
    <dgm:pt modelId="{15B707FC-765D-4DEC-B10C-1E9BE519D5AD}" type="sibTrans" cxnId="{5FCC8DAE-C9FE-4D9F-BA6F-439780E0F2C4}">
      <dgm:prSet/>
      <dgm:spPr/>
      <dgm:t>
        <a:bodyPr/>
        <a:lstStyle/>
        <a:p>
          <a:endParaRPr lang="ru-RU"/>
        </a:p>
      </dgm:t>
    </dgm:pt>
    <dgm:pt modelId="{D34D18BF-8E23-41AC-91FB-0C03F5EC7BCD}" type="parTrans" cxnId="{5FCC8DAE-C9FE-4D9F-BA6F-439780E0F2C4}">
      <dgm:prSet/>
      <dgm:spPr/>
      <dgm:t>
        <a:bodyPr/>
        <a:lstStyle/>
        <a:p>
          <a:endParaRPr lang="ru-RU"/>
        </a:p>
      </dgm:t>
    </dgm:pt>
    <dgm:pt modelId="{BDAE6964-3293-47D4-BB81-05283CA25C99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Проведение тренингов (способы снятия стресса, решение конфликтных ситуаций и пр.)</a:t>
          </a:r>
        </a:p>
      </dgm:t>
    </dgm:pt>
    <dgm:pt modelId="{29535E67-538F-4E98-B6F1-D5C86EF82484}" type="sibTrans" cxnId="{69590A5C-94BD-4BBD-9A31-A651E43D2AA2}">
      <dgm:prSet/>
      <dgm:spPr/>
      <dgm:t>
        <a:bodyPr/>
        <a:lstStyle/>
        <a:p>
          <a:endParaRPr lang="ru-RU"/>
        </a:p>
      </dgm:t>
    </dgm:pt>
    <dgm:pt modelId="{5BA72A3A-A25F-45C6-8CF6-33B0C8A06F24}" type="parTrans" cxnId="{69590A5C-94BD-4BBD-9A31-A651E43D2AA2}">
      <dgm:prSet/>
      <dgm:spPr/>
      <dgm:t>
        <a:bodyPr/>
        <a:lstStyle/>
        <a:p>
          <a:endParaRPr lang="ru-RU"/>
        </a:p>
      </dgm:t>
    </dgm:pt>
    <dgm:pt modelId="{9F02FBFA-E746-4E12-ABB7-2B3057ED260D}" type="pres">
      <dgm:prSet presAssocID="{8E154674-A5AE-497C-AD2E-719130D6BA6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070B589-C984-4F29-8E11-93093E1DCFD6}" type="pres">
      <dgm:prSet presAssocID="{DB8087D8-75D8-4B80-A0FE-F6AA2282A7A5}" presName="parentLin" presStyleCnt="0"/>
      <dgm:spPr/>
    </dgm:pt>
    <dgm:pt modelId="{6EA0FD79-E07A-4EA3-8271-C671AF3CF50D}" type="pres">
      <dgm:prSet presAssocID="{DB8087D8-75D8-4B80-A0FE-F6AA2282A7A5}" presName="parentLeftMargin" presStyleLbl="node1" presStyleIdx="0" presStyleCnt="9"/>
      <dgm:spPr/>
      <dgm:t>
        <a:bodyPr/>
        <a:lstStyle/>
        <a:p>
          <a:endParaRPr lang="ru-RU"/>
        </a:p>
      </dgm:t>
    </dgm:pt>
    <dgm:pt modelId="{9901F8DB-8D2A-4E5D-83B1-2665A8A6CFBF}" type="pres">
      <dgm:prSet presAssocID="{DB8087D8-75D8-4B80-A0FE-F6AA2282A7A5}" presName="parentText" presStyleLbl="node1" presStyleIdx="0" presStyleCnt="9" custScaleX="118256" custScaleY="311429" custLinFactNeighborX="-11997" custLinFactNeighborY="166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984AD5-5C84-475C-B7CC-CCE17D333AC6}" type="pres">
      <dgm:prSet presAssocID="{DB8087D8-75D8-4B80-A0FE-F6AA2282A7A5}" presName="negativeSpace" presStyleCnt="0"/>
      <dgm:spPr/>
    </dgm:pt>
    <dgm:pt modelId="{8CB1F225-51FA-468C-93BC-6D5745B082FA}" type="pres">
      <dgm:prSet presAssocID="{DB8087D8-75D8-4B80-A0FE-F6AA2282A7A5}" presName="childText" presStyleLbl="conFgAcc1" presStyleIdx="0" presStyleCnt="9">
        <dgm:presLayoutVars>
          <dgm:bulletEnabled val="1"/>
        </dgm:presLayoutVars>
      </dgm:prSet>
      <dgm:spPr/>
    </dgm:pt>
    <dgm:pt modelId="{91149485-BCB6-4890-8D59-8AF23C1EA929}" type="pres">
      <dgm:prSet presAssocID="{95005D2C-C1EC-4779-82C8-60B77E39C79F}" presName="spaceBetweenRectangles" presStyleCnt="0"/>
      <dgm:spPr/>
    </dgm:pt>
    <dgm:pt modelId="{EF239A50-5053-4B0E-BDC6-932DBD1D8013}" type="pres">
      <dgm:prSet presAssocID="{2772F053-0ACD-4A6D-A517-7FEBB1F4DA4E}" presName="parentLin" presStyleCnt="0"/>
      <dgm:spPr/>
    </dgm:pt>
    <dgm:pt modelId="{A57F0C25-CB80-45A7-9AE1-94B96A85B161}" type="pres">
      <dgm:prSet presAssocID="{2772F053-0ACD-4A6D-A517-7FEBB1F4DA4E}" presName="parentLeftMargin" presStyleLbl="node1" presStyleIdx="0" presStyleCnt="9"/>
      <dgm:spPr/>
      <dgm:t>
        <a:bodyPr/>
        <a:lstStyle/>
        <a:p>
          <a:endParaRPr lang="ru-RU"/>
        </a:p>
      </dgm:t>
    </dgm:pt>
    <dgm:pt modelId="{0C236D7F-364E-4206-B138-9C7DE7462C8A}" type="pres">
      <dgm:prSet presAssocID="{2772F053-0ACD-4A6D-A517-7FEBB1F4DA4E}" presName="parentText" presStyleLbl="node1" presStyleIdx="1" presStyleCnt="9" custScaleX="117703" custScaleY="34670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68F33C-5C68-453B-A074-2827A5FF9964}" type="pres">
      <dgm:prSet presAssocID="{2772F053-0ACD-4A6D-A517-7FEBB1F4DA4E}" presName="negativeSpace" presStyleCnt="0"/>
      <dgm:spPr/>
    </dgm:pt>
    <dgm:pt modelId="{B3B01F43-5748-439B-90C0-205EEA74A1ED}" type="pres">
      <dgm:prSet presAssocID="{2772F053-0ACD-4A6D-A517-7FEBB1F4DA4E}" presName="childText" presStyleLbl="conFgAcc1" presStyleIdx="1" presStyleCnt="9">
        <dgm:presLayoutVars>
          <dgm:bulletEnabled val="1"/>
        </dgm:presLayoutVars>
      </dgm:prSet>
      <dgm:spPr/>
    </dgm:pt>
    <dgm:pt modelId="{148D8C4E-40C3-48BC-8265-6F0672977ECD}" type="pres">
      <dgm:prSet presAssocID="{AA375B7F-7603-4E5B-98C0-2C4A18025B95}" presName="spaceBetweenRectangles" presStyleCnt="0"/>
      <dgm:spPr/>
    </dgm:pt>
    <dgm:pt modelId="{57D96054-EED2-4F13-98B2-45B5882ECE24}" type="pres">
      <dgm:prSet presAssocID="{82EC7364-049E-4D64-A157-C822B28F57DF}" presName="parentLin" presStyleCnt="0"/>
      <dgm:spPr/>
    </dgm:pt>
    <dgm:pt modelId="{11077526-3AF8-41DD-B9ED-E8A3E70096E0}" type="pres">
      <dgm:prSet presAssocID="{82EC7364-049E-4D64-A157-C822B28F57DF}" presName="parentLeftMargin" presStyleLbl="node1" presStyleIdx="1" presStyleCnt="9"/>
      <dgm:spPr/>
      <dgm:t>
        <a:bodyPr/>
        <a:lstStyle/>
        <a:p>
          <a:endParaRPr lang="ru-RU"/>
        </a:p>
      </dgm:t>
    </dgm:pt>
    <dgm:pt modelId="{9E892D6B-7604-4E6E-B43B-4923A2D1D028}" type="pres">
      <dgm:prSet presAssocID="{82EC7364-049E-4D64-A157-C822B28F57DF}" presName="parentText" presStyleLbl="node1" presStyleIdx="2" presStyleCnt="9" custScaleX="117467" custScaleY="343176" custLinFactNeighborX="-11997" custLinFactNeighborY="-2955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03E154-2C7D-4308-898F-4C0501EC818C}" type="pres">
      <dgm:prSet presAssocID="{82EC7364-049E-4D64-A157-C822B28F57DF}" presName="negativeSpace" presStyleCnt="0"/>
      <dgm:spPr/>
    </dgm:pt>
    <dgm:pt modelId="{432D4785-E285-4161-8CF9-02A4D3B3DFD8}" type="pres">
      <dgm:prSet presAssocID="{82EC7364-049E-4D64-A157-C822B28F57DF}" presName="childText" presStyleLbl="conFgAcc1" presStyleIdx="2" presStyleCnt="9">
        <dgm:presLayoutVars>
          <dgm:bulletEnabled val="1"/>
        </dgm:presLayoutVars>
      </dgm:prSet>
      <dgm:spPr/>
    </dgm:pt>
    <dgm:pt modelId="{1A5C7B79-4674-4165-B7F5-1864EC8EF836}" type="pres">
      <dgm:prSet presAssocID="{9606D243-76D2-49C2-98D3-0063BF09EDAA}" presName="spaceBetweenRectangles" presStyleCnt="0"/>
      <dgm:spPr/>
    </dgm:pt>
    <dgm:pt modelId="{0689AFAF-431D-487F-8361-C3FAA8FAE849}" type="pres">
      <dgm:prSet presAssocID="{BDAE6964-3293-47D4-BB81-05283CA25C99}" presName="parentLin" presStyleCnt="0"/>
      <dgm:spPr/>
    </dgm:pt>
    <dgm:pt modelId="{C46BB0D9-B56B-4725-9528-B69721D2A5CD}" type="pres">
      <dgm:prSet presAssocID="{BDAE6964-3293-47D4-BB81-05283CA25C99}" presName="parentLeftMargin" presStyleLbl="node1" presStyleIdx="2" presStyleCnt="9"/>
      <dgm:spPr/>
      <dgm:t>
        <a:bodyPr/>
        <a:lstStyle/>
        <a:p>
          <a:endParaRPr lang="ru-RU"/>
        </a:p>
      </dgm:t>
    </dgm:pt>
    <dgm:pt modelId="{0F815AD9-45E9-464C-AAF2-0DA2B8D5ACDB}" type="pres">
      <dgm:prSet presAssocID="{BDAE6964-3293-47D4-BB81-05283CA25C99}" presName="parentText" presStyleLbl="node1" presStyleIdx="3" presStyleCnt="9" custScaleX="116456" custScaleY="3608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F4178D-2974-47E1-8224-86ED6F742808}" type="pres">
      <dgm:prSet presAssocID="{BDAE6964-3293-47D4-BB81-05283CA25C99}" presName="negativeSpace" presStyleCnt="0"/>
      <dgm:spPr/>
    </dgm:pt>
    <dgm:pt modelId="{EF10EC72-EC53-45A4-A617-1C572B0984B5}" type="pres">
      <dgm:prSet presAssocID="{BDAE6964-3293-47D4-BB81-05283CA25C99}" presName="childText" presStyleLbl="conFgAcc1" presStyleIdx="3" presStyleCnt="9">
        <dgm:presLayoutVars>
          <dgm:bulletEnabled val="1"/>
        </dgm:presLayoutVars>
      </dgm:prSet>
      <dgm:spPr/>
    </dgm:pt>
    <dgm:pt modelId="{3C8908F7-FAFC-4C80-A060-B8A887B09C80}" type="pres">
      <dgm:prSet presAssocID="{29535E67-538F-4E98-B6F1-D5C86EF82484}" presName="spaceBetweenRectangles" presStyleCnt="0"/>
      <dgm:spPr/>
    </dgm:pt>
    <dgm:pt modelId="{BA30DB3B-4D16-4494-989D-1ACE2310D9C9}" type="pres">
      <dgm:prSet presAssocID="{7E051724-A3A8-4B00-ADD3-90CFACE2B0FF}" presName="parentLin" presStyleCnt="0"/>
      <dgm:spPr/>
    </dgm:pt>
    <dgm:pt modelId="{7381A9FC-18C9-400A-B366-511F2F5CB47D}" type="pres">
      <dgm:prSet presAssocID="{7E051724-A3A8-4B00-ADD3-90CFACE2B0FF}" presName="parentLeftMargin" presStyleLbl="node1" presStyleIdx="3" presStyleCnt="9"/>
      <dgm:spPr/>
      <dgm:t>
        <a:bodyPr/>
        <a:lstStyle/>
        <a:p>
          <a:endParaRPr lang="ru-RU"/>
        </a:p>
      </dgm:t>
    </dgm:pt>
    <dgm:pt modelId="{180F3CEE-9358-4EA2-8C6F-98FF154A41FA}" type="pres">
      <dgm:prSet presAssocID="{7E051724-A3A8-4B00-ADD3-90CFACE2B0FF}" presName="parentText" presStyleLbl="node1" presStyleIdx="4" presStyleCnt="9" custScaleX="117324" custScaleY="40185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F0ACD8-B97E-4EC3-ABFF-81509F0FDB14}" type="pres">
      <dgm:prSet presAssocID="{7E051724-A3A8-4B00-ADD3-90CFACE2B0FF}" presName="negativeSpace" presStyleCnt="0"/>
      <dgm:spPr/>
    </dgm:pt>
    <dgm:pt modelId="{3DE160F6-7D07-4E78-8454-494A97DFD3F2}" type="pres">
      <dgm:prSet presAssocID="{7E051724-A3A8-4B00-ADD3-90CFACE2B0FF}" presName="childText" presStyleLbl="conFgAcc1" presStyleIdx="4" presStyleCnt="9">
        <dgm:presLayoutVars>
          <dgm:bulletEnabled val="1"/>
        </dgm:presLayoutVars>
      </dgm:prSet>
      <dgm:spPr/>
    </dgm:pt>
    <dgm:pt modelId="{AB8F8C65-CF28-45BF-9E81-43276701068B}" type="pres">
      <dgm:prSet presAssocID="{ECA96878-02F1-49F1-A3F8-7D98E95FC93F}" presName="spaceBetweenRectangles" presStyleCnt="0"/>
      <dgm:spPr/>
    </dgm:pt>
    <dgm:pt modelId="{8418E571-B78B-43A1-8323-3B946BFFE691}" type="pres">
      <dgm:prSet presAssocID="{C3F37DD0-E7C8-4C28-ADCB-E584173DD644}" presName="parentLin" presStyleCnt="0"/>
      <dgm:spPr/>
    </dgm:pt>
    <dgm:pt modelId="{DD7F515B-2D6A-422F-8389-01431317072F}" type="pres">
      <dgm:prSet presAssocID="{C3F37DD0-E7C8-4C28-ADCB-E584173DD644}" presName="parentLeftMargin" presStyleLbl="node1" presStyleIdx="4" presStyleCnt="9"/>
      <dgm:spPr/>
      <dgm:t>
        <a:bodyPr/>
        <a:lstStyle/>
        <a:p>
          <a:endParaRPr lang="ru-RU"/>
        </a:p>
      </dgm:t>
    </dgm:pt>
    <dgm:pt modelId="{F91C2C33-A159-4F39-9538-20C570273828}" type="pres">
      <dgm:prSet presAssocID="{C3F37DD0-E7C8-4C28-ADCB-E584173DD644}" presName="parentText" presStyleLbl="node1" presStyleIdx="5" presStyleCnt="9" custScaleX="117251" custScaleY="39103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C2A850-D628-44A7-B442-2275505EE597}" type="pres">
      <dgm:prSet presAssocID="{C3F37DD0-E7C8-4C28-ADCB-E584173DD644}" presName="negativeSpace" presStyleCnt="0"/>
      <dgm:spPr/>
    </dgm:pt>
    <dgm:pt modelId="{9790FE35-3CEA-4207-8E98-075D365706E7}" type="pres">
      <dgm:prSet presAssocID="{C3F37DD0-E7C8-4C28-ADCB-E584173DD644}" presName="childText" presStyleLbl="conFgAcc1" presStyleIdx="5" presStyleCnt="9">
        <dgm:presLayoutVars>
          <dgm:bulletEnabled val="1"/>
        </dgm:presLayoutVars>
      </dgm:prSet>
      <dgm:spPr/>
    </dgm:pt>
    <dgm:pt modelId="{61C9663F-7C5D-48FB-9DB4-78F6DE599288}" type="pres">
      <dgm:prSet presAssocID="{5A379584-7D3F-4D6B-ACAA-72F4378FD3A0}" presName="spaceBetweenRectangles" presStyleCnt="0"/>
      <dgm:spPr/>
    </dgm:pt>
    <dgm:pt modelId="{BD5CEBB0-91D9-494A-A8CC-24C81B504713}" type="pres">
      <dgm:prSet presAssocID="{90F4A984-3520-4A7E-971F-80816F34B0AE}" presName="parentLin" presStyleCnt="0"/>
      <dgm:spPr/>
    </dgm:pt>
    <dgm:pt modelId="{769BE055-4505-4B81-A162-206EBBF79292}" type="pres">
      <dgm:prSet presAssocID="{90F4A984-3520-4A7E-971F-80816F34B0AE}" presName="parentLeftMargin" presStyleLbl="node1" presStyleIdx="5" presStyleCnt="9"/>
      <dgm:spPr/>
      <dgm:t>
        <a:bodyPr/>
        <a:lstStyle/>
        <a:p>
          <a:endParaRPr lang="ru-RU"/>
        </a:p>
      </dgm:t>
    </dgm:pt>
    <dgm:pt modelId="{89035B4E-D589-4728-BB7E-FAC7A91041B6}" type="pres">
      <dgm:prSet presAssocID="{90F4A984-3520-4A7E-971F-80816F34B0AE}" presName="parentText" presStyleLbl="node1" presStyleIdx="6" presStyleCnt="9" custScaleX="117683" custScaleY="33765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DCD2DA-FE49-416C-B6C2-7C57F11B7E83}" type="pres">
      <dgm:prSet presAssocID="{90F4A984-3520-4A7E-971F-80816F34B0AE}" presName="negativeSpace" presStyleCnt="0"/>
      <dgm:spPr/>
    </dgm:pt>
    <dgm:pt modelId="{16AA5DB7-7ABA-4FCE-8AE1-4165C0252150}" type="pres">
      <dgm:prSet presAssocID="{90F4A984-3520-4A7E-971F-80816F34B0AE}" presName="childText" presStyleLbl="conFgAcc1" presStyleIdx="6" presStyleCnt="9">
        <dgm:presLayoutVars>
          <dgm:bulletEnabled val="1"/>
        </dgm:presLayoutVars>
      </dgm:prSet>
      <dgm:spPr/>
    </dgm:pt>
    <dgm:pt modelId="{7C8BE2B5-F1DA-4CB1-8D8D-C32CFD48653D}" type="pres">
      <dgm:prSet presAssocID="{15B707FC-765D-4DEC-B10C-1E9BE519D5AD}" presName="spaceBetweenRectangles" presStyleCnt="0"/>
      <dgm:spPr/>
    </dgm:pt>
    <dgm:pt modelId="{378BC57F-FD82-4464-9A10-585206734CB2}" type="pres">
      <dgm:prSet presAssocID="{7E151235-F48A-42F5-9D28-467B7FC44441}" presName="parentLin" presStyleCnt="0"/>
      <dgm:spPr/>
    </dgm:pt>
    <dgm:pt modelId="{E3A75BB3-DDCD-4AD9-AEA0-993B58138C12}" type="pres">
      <dgm:prSet presAssocID="{7E151235-F48A-42F5-9D28-467B7FC44441}" presName="parentLeftMargin" presStyleLbl="node1" presStyleIdx="6" presStyleCnt="9"/>
      <dgm:spPr/>
      <dgm:t>
        <a:bodyPr/>
        <a:lstStyle/>
        <a:p>
          <a:endParaRPr lang="ru-RU"/>
        </a:p>
      </dgm:t>
    </dgm:pt>
    <dgm:pt modelId="{FA556BB1-7378-4059-BD0C-A0C019692774}" type="pres">
      <dgm:prSet presAssocID="{7E151235-F48A-42F5-9D28-467B7FC44441}" presName="parentText" presStyleLbl="node1" presStyleIdx="7" presStyleCnt="9" custScaleX="117904" custScaleY="40246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2F5130-5611-40E6-8D7D-4C22ADE49CF9}" type="pres">
      <dgm:prSet presAssocID="{7E151235-F48A-42F5-9D28-467B7FC44441}" presName="negativeSpace" presStyleCnt="0"/>
      <dgm:spPr/>
    </dgm:pt>
    <dgm:pt modelId="{B9D50B29-B73F-4688-8808-30DD3D69D8D1}" type="pres">
      <dgm:prSet presAssocID="{7E151235-F48A-42F5-9D28-467B7FC44441}" presName="childText" presStyleLbl="conFgAcc1" presStyleIdx="7" presStyleCnt="9">
        <dgm:presLayoutVars>
          <dgm:bulletEnabled val="1"/>
        </dgm:presLayoutVars>
      </dgm:prSet>
      <dgm:spPr/>
    </dgm:pt>
    <dgm:pt modelId="{EE2F0C3F-B460-44CC-BF3B-A11E676CDE4B}" type="pres">
      <dgm:prSet presAssocID="{0A31CE9D-97D6-4EC8-8CFB-DCA56A5E5B9F}" presName="spaceBetweenRectangles" presStyleCnt="0"/>
      <dgm:spPr/>
    </dgm:pt>
    <dgm:pt modelId="{ED69C025-92A1-4F2A-81BC-F5D86EC8E184}" type="pres">
      <dgm:prSet presAssocID="{022EDCC9-E933-4CD0-B3D6-842CEEEB9BB7}" presName="parentLin" presStyleCnt="0"/>
      <dgm:spPr/>
    </dgm:pt>
    <dgm:pt modelId="{9D39D290-8726-40C5-8B3D-91CF464AF775}" type="pres">
      <dgm:prSet presAssocID="{022EDCC9-E933-4CD0-B3D6-842CEEEB9BB7}" presName="parentLeftMargin" presStyleLbl="node1" presStyleIdx="7" presStyleCnt="9"/>
      <dgm:spPr/>
      <dgm:t>
        <a:bodyPr/>
        <a:lstStyle/>
        <a:p>
          <a:endParaRPr lang="ru-RU"/>
        </a:p>
      </dgm:t>
    </dgm:pt>
    <dgm:pt modelId="{3546F586-9896-43CC-8A06-02DFBC18C66D}" type="pres">
      <dgm:prSet presAssocID="{022EDCC9-E933-4CD0-B3D6-842CEEEB9BB7}" presName="parentText" presStyleLbl="node1" presStyleIdx="8" presStyleCnt="9" custScaleX="118159" custScaleY="4737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116FAC-FD68-47D2-99DB-359594363825}" type="pres">
      <dgm:prSet presAssocID="{022EDCC9-E933-4CD0-B3D6-842CEEEB9BB7}" presName="negativeSpace" presStyleCnt="0"/>
      <dgm:spPr/>
    </dgm:pt>
    <dgm:pt modelId="{59D9AEAA-F93A-4799-A303-530DFB9C9A8F}" type="pres">
      <dgm:prSet presAssocID="{022EDCC9-E933-4CD0-B3D6-842CEEEB9BB7}" presName="childText" presStyleLbl="conFgAcc1" presStyleIdx="8" presStyleCnt="9" custScaleX="97945" custScaleY="71683">
        <dgm:presLayoutVars>
          <dgm:bulletEnabled val="1"/>
        </dgm:presLayoutVars>
      </dgm:prSet>
      <dgm:spPr/>
    </dgm:pt>
  </dgm:ptLst>
  <dgm:cxnLst>
    <dgm:cxn modelId="{F4A5CBEE-571B-4FB1-9BE4-CD67D5EB31C7}" type="presOf" srcId="{BDAE6964-3293-47D4-BB81-05283CA25C99}" destId="{C46BB0D9-B56B-4725-9528-B69721D2A5CD}" srcOrd="0" destOrd="0" presId="urn:microsoft.com/office/officeart/2005/8/layout/list1"/>
    <dgm:cxn modelId="{7A3A7710-BB7B-4E3D-92C7-EA61195D8866}" type="presOf" srcId="{2772F053-0ACD-4A6D-A517-7FEBB1F4DA4E}" destId="{A57F0C25-CB80-45A7-9AE1-94B96A85B161}" srcOrd="0" destOrd="0" presId="urn:microsoft.com/office/officeart/2005/8/layout/list1"/>
    <dgm:cxn modelId="{7F37B08F-9FF1-4CB5-8253-6B61AFB8EA87}" type="presOf" srcId="{2772F053-0ACD-4A6D-A517-7FEBB1F4DA4E}" destId="{0C236D7F-364E-4206-B138-9C7DE7462C8A}" srcOrd="1" destOrd="0" presId="urn:microsoft.com/office/officeart/2005/8/layout/list1"/>
    <dgm:cxn modelId="{D0C2E036-56F0-4391-A4D0-EF04240C92C7}" srcId="{8E154674-A5AE-497C-AD2E-719130D6BA6E}" destId="{2772F053-0ACD-4A6D-A517-7FEBB1F4DA4E}" srcOrd="1" destOrd="0" parTransId="{16ECD84C-4F92-4BAC-910B-21FEF0E185A8}" sibTransId="{AA375B7F-7603-4E5B-98C0-2C4A18025B95}"/>
    <dgm:cxn modelId="{A91114DD-DA19-4DEF-B350-897C283EB7CB}" type="presOf" srcId="{022EDCC9-E933-4CD0-B3D6-842CEEEB9BB7}" destId="{3546F586-9896-43CC-8A06-02DFBC18C66D}" srcOrd="1" destOrd="0" presId="urn:microsoft.com/office/officeart/2005/8/layout/list1"/>
    <dgm:cxn modelId="{7ACC7965-39F6-447F-A95D-D8A6CF8D72E9}" srcId="{8E154674-A5AE-497C-AD2E-719130D6BA6E}" destId="{7E151235-F48A-42F5-9D28-467B7FC44441}" srcOrd="7" destOrd="0" parTransId="{CDB7B255-CB24-4BFE-90D6-D0A8A1FFE61E}" sibTransId="{0A31CE9D-97D6-4EC8-8CFB-DCA56A5E5B9F}"/>
    <dgm:cxn modelId="{8410FC7E-1C69-45CB-8331-25B869EA0E3D}" srcId="{8E154674-A5AE-497C-AD2E-719130D6BA6E}" destId="{022EDCC9-E933-4CD0-B3D6-842CEEEB9BB7}" srcOrd="8" destOrd="0" parTransId="{EBF4B642-DC92-4A92-84CD-32203C24FE32}" sibTransId="{7F332B78-84ED-4A4C-81AB-41D738034142}"/>
    <dgm:cxn modelId="{87522BF1-C4AE-492E-B95D-F99ACA457749}" type="presOf" srcId="{DB8087D8-75D8-4B80-A0FE-F6AA2282A7A5}" destId="{9901F8DB-8D2A-4E5D-83B1-2665A8A6CFBF}" srcOrd="1" destOrd="0" presId="urn:microsoft.com/office/officeart/2005/8/layout/list1"/>
    <dgm:cxn modelId="{A8AB34DC-78B2-4418-B8D9-CD8BDCAA11C2}" srcId="{8E154674-A5AE-497C-AD2E-719130D6BA6E}" destId="{7E051724-A3A8-4B00-ADD3-90CFACE2B0FF}" srcOrd="4" destOrd="0" parTransId="{1D882759-C42A-40B5-BBB4-83F91F21BE40}" sibTransId="{ECA96878-02F1-49F1-A3F8-7D98E95FC93F}"/>
    <dgm:cxn modelId="{03967E99-B5DB-43C9-8AF9-E8C81352BB2A}" type="presOf" srcId="{C3F37DD0-E7C8-4C28-ADCB-E584173DD644}" destId="{F91C2C33-A159-4F39-9538-20C570273828}" srcOrd="1" destOrd="0" presId="urn:microsoft.com/office/officeart/2005/8/layout/list1"/>
    <dgm:cxn modelId="{26D660C6-F9A9-427A-B865-9CC5B10D44DB}" type="presOf" srcId="{90F4A984-3520-4A7E-971F-80816F34B0AE}" destId="{89035B4E-D589-4728-BB7E-FAC7A91041B6}" srcOrd="1" destOrd="0" presId="urn:microsoft.com/office/officeart/2005/8/layout/list1"/>
    <dgm:cxn modelId="{473E0BE6-29E9-450D-B99F-D2BF2F36936C}" type="presOf" srcId="{8E154674-A5AE-497C-AD2E-719130D6BA6E}" destId="{9F02FBFA-E746-4E12-ABB7-2B3057ED260D}" srcOrd="0" destOrd="0" presId="urn:microsoft.com/office/officeart/2005/8/layout/list1"/>
    <dgm:cxn modelId="{86884D0E-8B90-4EC8-9B18-2B9D8C978887}" type="presOf" srcId="{DB8087D8-75D8-4B80-A0FE-F6AA2282A7A5}" destId="{6EA0FD79-E07A-4EA3-8271-C671AF3CF50D}" srcOrd="0" destOrd="0" presId="urn:microsoft.com/office/officeart/2005/8/layout/list1"/>
    <dgm:cxn modelId="{129A43FC-EB95-4A01-ACB5-128F0CA15B2C}" type="presOf" srcId="{7E151235-F48A-42F5-9D28-467B7FC44441}" destId="{FA556BB1-7378-4059-BD0C-A0C019692774}" srcOrd="1" destOrd="0" presId="urn:microsoft.com/office/officeart/2005/8/layout/list1"/>
    <dgm:cxn modelId="{F1FC5FEF-03C3-4D49-B8BC-13BD32DDE642}" srcId="{8E154674-A5AE-497C-AD2E-719130D6BA6E}" destId="{C3F37DD0-E7C8-4C28-ADCB-E584173DD644}" srcOrd="5" destOrd="0" parTransId="{D3B36003-5BB3-44A7-9237-5532A768C4B4}" sibTransId="{5A379584-7D3F-4D6B-ACAA-72F4378FD3A0}"/>
    <dgm:cxn modelId="{866E1977-40DD-4A5E-A14D-9CFDA8520AF6}" type="presOf" srcId="{7E051724-A3A8-4B00-ADD3-90CFACE2B0FF}" destId="{180F3CEE-9358-4EA2-8C6F-98FF154A41FA}" srcOrd="1" destOrd="0" presId="urn:microsoft.com/office/officeart/2005/8/layout/list1"/>
    <dgm:cxn modelId="{26F2BCAA-22E6-45A7-9930-FD93885FCC76}" type="presOf" srcId="{82EC7364-049E-4D64-A157-C822B28F57DF}" destId="{11077526-3AF8-41DD-B9ED-E8A3E70096E0}" srcOrd="0" destOrd="0" presId="urn:microsoft.com/office/officeart/2005/8/layout/list1"/>
    <dgm:cxn modelId="{3FFE9F16-4F36-4526-B804-C79D7097C25D}" srcId="{8E154674-A5AE-497C-AD2E-719130D6BA6E}" destId="{82EC7364-049E-4D64-A157-C822B28F57DF}" srcOrd="2" destOrd="0" parTransId="{4F91FB37-2300-4792-814E-534EDEBDCFDC}" sibTransId="{9606D243-76D2-49C2-98D3-0063BF09EDAA}"/>
    <dgm:cxn modelId="{93CFB3A2-5583-4450-BC25-1F20DCF39A05}" type="presOf" srcId="{C3F37DD0-E7C8-4C28-ADCB-E584173DD644}" destId="{DD7F515B-2D6A-422F-8389-01431317072F}" srcOrd="0" destOrd="0" presId="urn:microsoft.com/office/officeart/2005/8/layout/list1"/>
    <dgm:cxn modelId="{85DD8DFA-0A96-4FE8-B70A-1AD680076676}" type="presOf" srcId="{022EDCC9-E933-4CD0-B3D6-842CEEEB9BB7}" destId="{9D39D290-8726-40C5-8B3D-91CF464AF775}" srcOrd="0" destOrd="0" presId="urn:microsoft.com/office/officeart/2005/8/layout/list1"/>
    <dgm:cxn modelId="{2D2B0A1E-2840-48A9-B20C-6F99153108DC}" type="presOf" srcId="{82EC7364-049E-4D64-A157-C822B28F57DF}" destId="{9E892D6B-7604-4E6E-B43B-4923A2D1D028}" srcOrd="1" destOrd="0" presId="urn:microsoft.com/office/officeart/2005/8/layout/list1"/>
    <dgm:cxn modelId="{0F9DFAC3-1151-47AB-8353-EC6B240D9131}" type="presOf" srcId="{BDAE6964-3293-47D4-BB81-05283CA25C99}" destId="{0F815AD9-45E9-464C-AAF2-0DA2B8D5ACDB}" srcOrd="1" destOrd="0" presId="urn:microsoft.com/office/officeart/2005/8/layout/list1"/>
    <dgm:cxn modelId="{161E06A7-D54E-4DBD-81B5-E22B8C9F5208}" srcId="{8E154674-A5AE-497C-AD2E-719130D6BA6E}" destId="{DB8087D8-75D8-4B80-A0FE-F6AA2282A7A5}" srcOrd="0" destOrd="0" parTransId="{04FC4AC8-E628-45BA-9C59-3C18CB856132}" sibTransId="{95005D2C-C1EC-4779-82C8-60B77E39C79F}"/>
    <dgm:cxn modelId="{69590A5C-94BD-4BBD-9A31-A651E43D2AA2}" srcId="{8E154674-A5AE-497C-AD2E-719130D6BA6E}" destId="{BDAE6964-3293-47D4-BB81-05283CA25C99}" srcOrd="3" destOrd="0" parTransId="{5BA72A3A-A25F-45C6-8CF6-33B0C8A06F24}" sibTransId="{29535E67-538F-4E98-B6F1-D5C86EF82484}"/>
    <dgm:cxn modelId="{D7071DBF-C0D0-444D-88DF-0CBD192E5567}" type="presOf" srcId="{7E051724-A3A8-4B00-ADD3-90CFACE2B0FF}" destId="{7381A9FC-18C9-400A-B366-511F2F5CB47D}" srcOrd="0" destOrd="0" presId="urn:microsoft.com/office/officeart/2005/8/layout/list1"/>
    <dgm:cxn modelId="{5FCC8DAE-C9FE-4D9F-BA6F-439780E0F2C4}" srcId="{8E154674-A5AE-497C-AD2E-719130D6BA6E}" destId="{90F4A984-3520-4A7E-971F-80816F34B0AE}" srcOrd="6" destOrd="0" parTransId="{D34D18BF-8E23-41AC-91FB-0C03F5EC7BCD}" sibTransId="{15B707FC-765D-4DEC-B10C-1E9BE519D5AD}"/>
    <dgm:cxn modelId="{768A8BF5-8858-4688-8F69-0900FD0DD430}" type="presOf" srcId="{90F4A984-3520-4A7E-971F-80816F34B0AE}" destId="{769BE055-4505-4B81-A162-206EBBF79292}" srcOrd="0" destOrd="0" presId="urn:microsoft.com/office/officeart/2005/8/layout/list1"/>
    <dgm:cxn modelId="{B280A2A6-A5D2-49A5-A187-62B2FFFEF871}" type="presOf" srcId="{7E151235-F48A-42F5-9D28-467B7FC44441}" destId="{E3A75BB3-DDCD-4AD9-AEA0-993B58138C12}" srcOrd="0" destOrd="0" presId="urn:microsoft.com/office/officeart/2005/8/layout/list1"/>
    <dgm:cxn modelId="{57ACA8C6-D74B-4123-879D-C7789DFBB50D}" type="presParOf" srcId="{9F02FBFA-E746-4E12-ABB7-2B3057ED260D}" destId="{1070B589-C984-4F29-8E11-93093E1DCFD6}" srcOrd="0" destOrd="0" presId="urn:microsoft.com/office/officeart/2005/8/layout/list1"/>
    <dgm:cxn modelId="{F9D21677-31F1-4B47-8202-B3F206A969B0}" type="presParOf" srcId="{1070B589-C984-4F29-8E11-93093E1DCFD6}" destId="{6EA0FD79-E07A-4EA3-8271-C671AF3CF50D}" srcOrd="0" destOrd="0" presId="urn:microsoft.com/office/officeart/2005/8/layout/list1"/>
    <dgm:cxn modelId="{28842FE3-19C0-41E8-93B7-12DBAF9C3252}" type="presParOf" srcId="{1070B589-C984-4F29-8E11-93093E1DCFD6}" destId="{9901F8DB-8D2A-4E5D-83B1-2665A8A6CFBF}" srcOrd="1" destOrd="0" presId="urn:microsoft.com/office/officeart/2005/8/layout/list1"/>
    <dgm:cxn modelId="{ED664329-FFA9-49C3-ADE3-34E5105EFA82}" type="presParOf" srcId="{9F02FBFA-E746-4E12-ABB7-2B3057ED260D}" destId="{45984AD5-5C84-475C-B7CC-CCE17D333AC6}" srcOrd="1" destOrd="0" presId="urn:microsoft.com/office/officeart/2005/8/layout/list1"/>
    <dgm:cxn modelId="{C67D538F-3082-47F4-83AA-CB3E7430691B}" type="presParOf" srcId="{9F02FBFA-E746-4E12-ABB7-2B3057ED260D}" destId="{8CB1F225-51FA-468C-93BC-6D5745B082FA}" srcOrd="2" destOrd="0" presId="urn:microsoft.com/office/officeart/2005/8/layout/list1"/>
    <dgm:cxn modelId="{3F74D500-6C05-4BF1-AF6E-73B6372EDDA9}" type="presParOf" srcId="{9F02FBFA-E746-4E12-ABB7-2B3057ED260D}" destId="{91149485-BCB6-4890-8D59-8AF23C1EA929}" srcOrd="3" destOrd="0" presId="urn:microsoft.com/office/officeart/2005/8/layout/list1"/>
    <dgm:cxn modelId="{CC954A69-01D8-48E4-9DDB-ED9E336C5AC7}" type="presParOf" srcId="{9F02FBFA-E746-4E12-ABB7-2B3057ED260D}" destId="{EF239A50-5053-4B0E-BDC6-932DBD1D8013}" srcOrd="4" destOrd="0" presId="urn:microsoft.com/office/officeart/2005/8/layout/list1"/>
    <dgm:cxn modelId="{EC5C3693-4430-4210-AEFC-C2182F7C07D4}" type="presParOf" srcId="{EF239A50-5053-4B0E-BDC6-932DBD1D8013}" destId="{A57F0C25-CB80-45A7-9AE1-94B96A85B161}" srcOrd="0" destOrd="0" presId="urn:microsoft.com/office/officeart/2005/8/layout/list1"/>
    <dgm:cxn modelId="{D950D1E6-8509-42F6-B826-C539545DF5ED}" type="presParOf" srcId="{EF239A50-5053-4B0E-BDC6-932DBD1D8013}" destId="{0C236D7F-364E-4206-B138-9C7DE7462C8A}" srcOrd="1" destOrd="0" presId="urn:microsoft.com/office/officeart/2005/8/layout/list1"/>
    <dgm:cxn modelId="{EE1DE068-15BE-40B0-8A28-89BD3745C9EC}" type="presParOf" srcId="{9F02FBFA-E746-4E12-ABB7-2B3057ED260D}" destId="{FB68F33C-5C68-453B-A074-2827A5FF9964}" srcOrd="5" destOrd="0" presId="urn:microsoft.com/office/officeart/2005/8/layout/list1"/>
    <dgm:cxn modelId="{284CC05E-2CC8-4A82-98B2-2EC38DDF0D55}" type="presParOf" srcId="{9F02FBFA-E746-4E12-ABB7-2B3057ED260D}" destId="{B3B01F43-5748-439B-90C0-205EEA74A1ED}" srcOrd="6" destOrd="0" presId="urn:microsoft.com/office/officeart/2005/8/layout/list1"/>
    <dgm:cxn modelId="{CCB4830F-C616-40A1-96EE-98FC49200EA5}" type="presParOf" srcId="{9F02FBFA-E746-4E12-ABB7-2B3057ED260D}" destId="{148D8C4E-40C3-48BC-8265-6F0672977ECD}" srcOrd="7" destOrd="0" presId="urn:microsoft.com/office/officeart/2005/8/layout/list1"/>
    <dgm:cxn modelId="{A25068E6-2950-402F-AD4A-4E6B7AB5072C}" type="presParOf" srcId="{9F02FBFA-E746-4E12-ABB7-2B3057ED260D}" destId="{57D96054-EED2-4F13-98B2-45B5882ECE24}" srcOrd="8" destOrd="0" presId="urn:microsoft.com/office/officeart/2005/8/layout/list1"/>
    <dgm:cxn modelId="{AE9FBEFF-F792-41F1-8C0F-FC33AA7F357A}" type="presParOf" srcId="{57D96054-EED2-4F13-98B2-45B5882ECE24}" destId="{11077526-3AF8-41DD-B9ED-E8A3E70096E0}" srcOrd="0" destOrd="0" presId="urn:microsoft.com/office/officeart/2005/8/layout/list1"/>
    <dgm:cxn modelId="{C42A0A65-919C-4031-B924-18E5EFAA8C74}" type="presParOf" srcId="{57D96054-EED2-4F13-98B2-45B5882ECE24}" destId="{9E892D6B-7604-4E6E-B43B-4923A2D1D028}" srcOrd="1" destOrd="0" presId="urn:microsoft.com/office/officeart/2005/8/layout/list1"/>
    <dgm:cxn modelId="{61A582E8-9AB2-47CF-AE53-09F1B98BF502}" type="presParOf" srcId="{9F02FBFA-E746-4E12-ABB7-2B3057ED260D}" destId="{9403E154-2C7D-4308-898F-4C0501EC818C}" srcOrd="9" destOrd="0" presId="urn:microsoft.com/office/officeart/2005/8/layout/list1"/>
    <dgm:cxn modelId="{C751F70A-A919-492D-8A0D-E13E04237E90}" type="presParOf" srcId="{9F02FBFA-E746-4E12-ABB7-2B3057ED260D}" destId="{432D4785-E285-4161-8CF9-02A4D3B3DFD8}" srcOrd="10" destOrd="0" presId="urn:microsoft.com/office/officeart/2005/8/layout/list1"/>
    <dgm:cxn modelId="{81690963-3E60-4121-A561-080052AE5FEA}" type="presParOf" srcId="{9F02FBFA-E746-4E12-ABB7-2B3057ED260D}" destId="{1A5C7B79-4674-4165-B7F5-1864EC8EF836}" srcOrd="11" destOrd="0" presId="urn:microsoft.com/office/officeart/2005/8/layout/list1"/>
    <dgm:cxn modelId="{92E235A4-A5DD-4EDC-BCF3-E6D437AA4DA7}" type="presParOf" srcId="{9F02FBFA-E746-4E12-ABB7-2B3057ED260D}" destId="{0689AFAF-431D-487F-8361-C3FAA8FAE849}" srcOrd="12" destOrd="0" presId="urn:microsoft.com/office/officeart/2005/8/layout/list1"/>
    <dgm:cxn modelId="{F20502A6-81B3-41AF-8C1C-F90D9571CA83}" type="presParOf" srcId="{0689AFAF-431D-487F-8361-C3FAA8FAE849}" destId="{C46BB0D9-B56B-4725-9528-B69721D2A5CD}" srcOrd="0" destOrd="0" presId="urn:microsoft.com/office/officeart/2005/8/layout/list1"/>
    <dgm:cxn modelId="{57DC73E2-BDC4-4C03-A453-68264F133551}" type="presParOf" srcId="{0689AFAF-431D-487F-8361-C3FAA8FAE849}" destId="{0F815AD9-45E9-464C-AAF2-0DA2B8D5ACDB}" srcOrd="1" destOrd="0" presId="urn:microsoft.com/office/officeart/2005/8/layout/list1"/>
    <dgm:cxn modelId="{43668CE6-DEDB-4D57-B087-C18A6230C18E}" type="presParOf" srcId="{9F02FBFA-E746-4E12-ABB7-2B3057ED260D}" destId="{06F4178D-2974-47E1-8224-86ED6F742808}" srcOrd="13" destOrd="0" presId="urn:microsoft.com/office/officeart/2005/8/layout/list1"/>
    <dgm:cxn modelId="{258633BF-6CD0-4EA3-836B-FDE4C6F3C6E5}" type="presParOf" srcId="{9F02FBFA-E746-4E12-ABB7-2B3057ED260D}" destId="{EF10EC72-EC53-45A4-A617-1C572B0984B5}" srcOrd="14" destOrd="0" presId="urn:microsoft.com/office/officeart/2005/8/layout/list1"/>
    <dgm:cxn modelId="{EFF91BCD-D35D-4F74-8DE6-0E7D908375B0}" type="presParOf" srcId="{9F02FBFA-E746-4E12-ABB7-2B3057ED260D}" destId="{3C8908F7-FAFC-4C80-A060-B8A887B09C80}" srcOrd="15" destOrd="0" presId="urn:microsoft.com/office/officeart/2005/8/layout/list1"/>
    <dgm:cxn modelId="{D06D76A1-884C-4A68-B27E-0A45D5A024BF}" type="presParOf" srcId="{9F02FBFA-E746-4E12-ABB7-2B3057ED260D}" destId="{BA30DB3B-4D16-4494-989D-1ACE2310D9C9}" srcOrd="16" destOrd="0" presId="urn:microsoft.com/office/officeart/2005/8/layout/list1"/>
    <dgm:cxn modelId="{99B3FF2A-984C-4AD6-ACA0-97A62B67066A}" type="presParOf" srcId="{BA30DB3B-4D16-4494-989D-1ACE2310D9C9}" destId="{7381A9FC-18C9-400A-B366-511F2F5CB47D}" srcOrd="0" destOrd="0" presId="urn:microsoft.com/office/officeart/2005/8/layout/list1"/>
    <dgm:cxn modelId="{E3D3CF1A-B97D-4560-B0CE-35C9CB2F5087}" type="presParOf" srcId="{BA30DB3B-4D16-4494-989D-1ACE2310D9C9}" destId="{180F3CEE-9358-4EA2-8C6F-98FF154A41FA}" srcOrd="1" destOrd="0" presId="urn:microsoft.com/office/officeart/2005/8/layout/list1"/>
    <dgm:cxn modelId="{ACCE2082-D8E6-42FD-8DE3-6A6374FB74D1}" type="presParOf" srcId="{9F02FBFA-E746-4E12-ABB7-2B3057ED260D}" destId="{28F0ACD8-B97E-4EC3-ABFF-81509F0FDB14}" srcOrd="17" destOrd="0" presId="urn:microsoft.com/office/officeart/2005/8/layout/list1"/>
    <dgm:cxn modelId="{EFDFE71E-3626-4037-AAF6-AA954B586327}" type="presParOf" srcId="{9F02FBFA-E746-4E12-ABB7-2B3057ED260D}" destId="{3DE160F6-7D07-4E78-8454-494A97DFD3F2}" srcOrd="18" destOrd="0" presId="urn:microsoft.com/office/officeart/2005/8/layout/list1"/>
    <dgm:cxn modelId="{697F28B1-B3B2-46AD-A686-6E0A7CC5DAD0}" type="presParOf" srcId="{9F02FBFA-E746-4E12-ABB7-2B3057ED260D}" destId="{AB8F8C65-CF28-45BF-9E81-43276701068B}" srcOrd="19" destOrd="0" presId="urn:microsoft.com/office/officeart/2005/8/layout/list1"/>
    <dgm:cxn modelId="{7B223FDE-21B2-4F6B-B697-F4368F151B1A}" type="presParOf" srcId="{9F02FBFA-E746-4E12-ABB7-2B3057ED260D}" destId="{8418E571-B78B-43A1-8323-3B946BFFE691}" srcOrd="20" destOrd="0" presId="urn:microsoft.com/office/officeart/2005/8/layout/list1"/>
    <dgm:cxn modelId="{3A3DCD6C-2366-44F7-A3F1-44E1B55C6A72}" type="presParOf" srcId="{8418E571-B78B-43A1-8323-3B946BFFE691}" destId="{DD7F515B-2D6A-422F-8389-01431317072F}" srcOrd="0" destOrd="0" presId="urn:microsoft.com/office/officeart/2005/8/layout/list1"/>
    <dgm:cxn modelId="{F72BB226-7974-4764-AE9B-12EEA913C4F1}" type="presParOf" srcId="{8418E571-B78B-43A1-8323-3B946BFFE691}" destId="{F91C2C33-A159-4F39-9538-20C570273828}" srcOrd="1" destOrd="0" presId="urn:microsoft.com/office/officeart/2005/8/layout/list1"/>
    <dgm:cxn modelId="{F745C4EC-9151-4821-917D-700001F5CD07}" type="presParOf" srcId="{9F02FBFA-E746-4E12-ABB7-2B3057ED260D}" destId="{05C2A850-D628-44A7-B442-2275505EE597}" srcOrd="21" destOrd="0" presId="urn:microsoft.com/office/officeart/2005/8/layout/list1"/>
    <dgm:cxn modelId="{4447DF9F-CC43-47B8-8A15-D410E2965BAF}" type="presParOf" srcId="{9F02FBFA-E746-4E12-ABB7-2B3057ED260D}" destId="{9790FE35-3CEA-4207-8E98-075D365706E7}" srcOrd="22" destOrd="0" presId="urn:microsoft.com/office/officeart/2005/8/layout/list1"/>
    <dgm:cxn modelId="{35C958D9-DFD3-45E7-AF1B-E27449575BE4}" type="presParOf" srcId="{9F02FBFA-E746-4E12-ABB7-2B3057ED260D}" destId="{61C9663F-7C5D-48FB-9DB4-78F6DE599288}" srcOrd="23" destOrd="0" presId="urn:microsoft.com/office/officeart/2005/8/layout/list1"/>
    <dgm:cxn modelId="{4AB6565F-9EBC-450A-B6AB-960723FCFA5C}" type="presParOf" srcId="{9F02FBFA-E746-4E12-ABB7-2B3057ED260D}" destId="{BD5CEBB0-91D9-494A-A8CC-24C81B504713}" srcOrd="24" destOrd="0" presId="urn:microsoft.com/office/officeart/2005/8/layout/list1"/>
    <dgm:cxn modelId="{02BF8106-F971-4956-90B0-066968A60D00}" type="presParOf" srcId="{BD5CEBB0-91D9-494A-A8CC-24C81B504713}" destId="{769BE055-4505-4B81-A162-206EBBF79292}" srcOrd="0" destOrd="0" presId="urn:microsoft.com/office/officeart/2005/8/layout/list1"/>
    <dgm:cxn modelId="{4CB6763F-BC0D-41FC-ADA0-7E8D2E03F01D}" type="presParOf" srcId="{BD5CEBB0-91D9-494A-A8CC-24C81B504713}" destId="{89035B4E-D589-4728-BB7E-FAC7A91041B6}" srcOrd="1" destOrd="0" presId="urn:microsoft.com/office/officeart/2005/8/layout/list1"/>
    <dgm:cxn modelId="{885285FD-46D2-4AB5-8FDB-AD1B534FF886}" type="presParOf" srcId="{9F02FBFA-E746-4E12-ABB7-2B3057ED260D}" destId="{65DCD2DA-FE49-416C-B6C2-7C57F11B7E83}" srcOrd="25" destOrd="0" presId="urn:microsoft.com/office/officeart/2005/8/layout/list1"/>
    <dgm:cxn modelId="{3EED19DB-A33F-421F-ABFC-B6749C51BC8E}" type="presParOf" srcId="{9F02FBFA-E746-4E12-ABB7-2B3057ED260D}" destId="{16AA5DB7-7ABA-4FCE-8AE1-4165C0252150}" srcOrd="26" destOrd="0" presId="urn:microsoft.com/office/officeart/2005/8/layout/list1"/>
    <dgm:cxn modelId="{34A14A94-B7E8-4765-AE34-8995182F3A4A}" type="presParOf" srcId="{9F02FBFA-E746-4E12-ABB7-2B3057ED260D}" destId="{7C8BE2B5-F1DA-4CB1-8D8D-C32CFD48653D}" srcOrd="27" destOrd="0" presId="urn:microsoft.com/office/officeart/2005/8/layout/list1"/>
    <dgm:cxn modelId="{8FE2ACE3-6524-4176-A874-BA39EF5B4D61}" type="presParOf" srcId="{9F02FBFA-E746-4E12-ABB7-2B3057ED260D}" destId="{378BC57F-FD82-4464-9A10-585206734CB2}" srcOrd="28" destOrd="0" presId="urn:microsoft.com/office/officeart/2005/8/layout/list1"/>
    <dgm:cxn modelId="{136307CB-A803-4AD8-B7CE-F548F7465804}" type="presParOf" srcId="{378BC57F-FD82-4464-9A10-585206734CB2}" destId="{E3A75BB3-DDCD-4AD9-AEA0-993B58138C12}" srcOrd="0" destOrd="0" presId="urn:microsoft.com/office/officeart/2005/8/layout/list1"/>
    <dgm:cxn modelId="{FFE7AC06-1C2A-4DAB-8751-F00061BA88B2}" type="presParOf" srcId="{378BC57F-FD82-4464-9A10-585206734CB2}" destId="{FA556BB1-7378-4059-BD0C-A0C019692774}" srcOrd="1" destOrd="0" presId="urn:microsoft.com/office/officeart/2005/8/layout/list1"/>
    <dgm:cxn modelId="{D562515C-3215-42FA-B098-1C473CD39869}" type="presParOf" srcId="{9F02FBFA-E746-4E12-ABB7-2B3057ED260D}" destId="{022F5130-5611-40E6-8D7D-4C22ADE49CF9}" srcOrd="29" destOrd="0" presId="urn:microsoft.com/office/officeart/2005/8/layout/list1"/>
    <dgm:cxn modelId="{E6618A74-D61F-4809-9399-50988F267EC5}" type="presParOf" srcId="{9F02FBFA-E746-4E12-ABB7-2B3057ED260D}" destId="{B9D50B29-B73F-4688-8808-30DD3D69D8D1}" srcOrd="30" destOrd="0" presId="urn:microsoft.com/office/officeart/2005/8/layout/list1"/>
    <dgm:cxn modelId="{11A1DDB7-3EBA-48B1-B9C7-A109CDA1B7A8}" type="presParOf" srcId="{9F02FBFA-E746-4E12-ABB7-2B3057ED260D}" destId="{EE2F0C3F-B460-44CC-BF3B-A11E676CDE4B}" srcOrd="31" destOrd="0" presId="urn:microsoft.com/office/officeart/2005/8/layout/list1"/>
    <dgm:cxn modelId="{69AF4E66-C21E-4ED7-9E1B-3281D56D65E1}" type="presParOf" srcId="{9F02FBFA-E746-4E12-ABB7-2B3057ED260D}" destId="{ED69C025-92A1-4F2A-81BC-F5D86EC8E184}" srcOrd="32" destOrd="0" presId="urn:microsoft.com/office/officeart/2005/8/layout/list1"/>
    <dgm:cxn modelId="{648AD0C0-D097-4A6E-A8FB-FE9604890CD8}" type="presParOf" srcId="{ED69C025-92A1-4F2A-81BC-F5D86EC8E184}" destId="{9D39D290-8726-40C5-8B3D-91CF464AF775}" srcOrd="0" destOrd="0" presId="urn:microsoft.com/office/officeart/2005/8/layout/list1"/>
    <dgm:cxn modelId="{D469F36A-2EF2-447C-9D2E-C08459D2AC2C}" type="presParOf" srcId="{ED69C025-92A1-4F2A-81BC-F5D86EC8E184}" destId="{3546F586-9896-43CC-8A06-02DFBC18C66D}" srcOrd="1" destOrd="0" presId="urn:microsoft.com/office/officeart/2005/8/layout/list1"/>
    <dgm:cxn modelId="{2883ED15-9BDE-4B2A-A276-BEB021AE878A}" type="presParOf" srcId="{9F02FBFA-E746-4E12-ABB7-2B3057ED260D}" destId="{69116FAC-FD68-47D2-99DB-359594363825}" srcOrd="33" destOrd="0" presId="urn:microsoft.com/office/officeart/2005/8/layout/list1"/>
    <dgm:cxn modelId="{B204DF08-E733-4297-91B3-DDC781270C53}" type="presParOf" srcId="{9F02FBFA-E746-4E12-ABB7-2B3057ED260D}" destId="{59D9AEAA-F93A-4799-A303-530DFB9C9A8F}" srcOrd="3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11.xml><?xml version="1.0" encoding="utf-8"?>
<dgm:dataModel xmlns:dgm="http://schemas.openxmlformats.org/drawingml/2006/diagram" xmlns:a="http://schemas.openxmlformats.org/drawingml/2006/main">
  <dgm:ptLst>
    <dgm:pt modelId="{8E154674-A5AE-497C-AD2E-719130D6BA6E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DB8087D8-75D8-4B80-A0FE-F6AA2282A7A5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/>
            <a:t>Распространение информационных материалов на тему профилактики ИППП, прохождения обследований и пр.</a:t>
          </a:r>
        </a:p>
      </dgm:t>
    </dgm:pt>
    <dgm:pt modelId="{04FC4AC8-E628-45BA-9C59-3C18CB856132}" type="parTrans" cxnId="{161E06A7-D54E-4DBD-81B5-E22B8C9F5208}">
      <dgm:prSet/>
      <dgm:spPr/>
      <dgm:t>
        <a:bodyPr/>
        <a:lstStyle/>
        <a:p>
          <a:endParaRPr lang="ru-RU"/>
        </a:p>
      </dgm:t>
    </dgm:pt>
    <dgm:pt modelId="{95005D2C-C1EC-4779-82C8-60B77E39C79F}" type="sibTrans" cxnId="{161E06A7-D54E-4DBD-81B5-E22B8C9F5208}">
      <dgm:prSet/>
      <dgm:spPr/>
      <dgm:t>
        <a:bodyPr/>
        <a:lstStyle/>
        <a:p>
          <a:endParaRPr lang="ru-RU"/>
        </a:p>
      </dgm:t>
    </dgm:pt>
    <dgm:pt modelId="{2772F053-0ACD-4A6D-A517-7FEBB1F4DA4E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Чтение лекций по сохранению репродуктивного здоровья</a:t>
          </a:r>
          <a:endParaRPr lang="ru-RU" sz="1600" b="1" dirty="0">
            <a:effectLst/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6ECD84C-4F92-4BAC-910B-21FEF0E185A8}" type="parTrans" cxnId="{D0C2E036-56F0-4391-A4D0-EF04240C92C7}">
      <dgm:prSet/>
      <dgm:spPr/>
      <dgm:t>
        <a:bodyPr/>
        <a:lstStyle/>
        <a:p>
          <a:endParaRPr lang="ru-RU"/>
        </a:p>
      </dgm:t>
    </dgm:pt>
    <dgm:pt modelId="{AA375B7F-7603-4E5B-98C0-2C4A18025B95}" type="sibTrans" cxnId="{D0C2E036-56F0-4391-A4D0-EF04240C92C7}">
      <dgm:prSet/>
      <dgm:spPr/>
      <dgm:t>
        <a:bodyPr/>
        <a:lstStyle/>
        <a:p>
          <a:endParaRPr lang="ru-RU"/>
        </a:p>
      </dgm:t>
    </dgm:pt>
    <dgm:pt modelId="{82EC7364-049E-4D64-A157-C822B28F57DF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Проведение школ здоровья  (школа материнства), семинаров </a:t>
          </a:r>
          <a:endParaRPr lang="ru-RU" sz="1600" b="1" dirty="0">
            <a:effectLst/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F91FB37-2300-4792-814E-534EDEBDCFDC}" type="parTrans" cxnId="{3FFE9F16-4F36-4526-B804-C79D7097C25D}">
      <dgm:prSet/>
      <dgm:spPr/>
      <dgm:t>
        <a:bodyPr/>
        <a:lstStyle/>
        <a:p>
          <a:endParaRPr lang="ru-RU"/>
        </a:p>
      </dgm:t>
    </dgm:pt>
    <dgm:pt modelId="{9606D243-76D2-49C2-98D3-0063BF09EDAA}" type="sibTrans" cxnId="{3FFE9F16-4F36-4526-B804-C79D7097C25D}">
      <dgm:prSet/>
      <dgm:spPr/>
      <dgm:t>
        <a:bodyPr/>
        <a:lstStyle/>
        <a:p>
          <a:endParaRPr lang="ru-RU"/>
        </a:p>
      </dgm:t>
    </dgm:pt>
    <dgm:pt modelId="{7E051724-A3A8-4B00-ADD3-90CFACE2B0FF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Посещение психолога (подготовка к материнству и родам)</a:t>
          </a:r>
          <a:endParaRPr lang="ru-RU" sz="1600" b="1" dirty="0">
            <a:effectLst/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D882759-C42A-40B5-BBB4-83F91F21BE40}" type="parTrans" cxnId="{A8AB34DC-78B2-4418-B8D9-CD8BDCAA11C2}">
      <dgm:prSet/>
      <dgm:spPr/>
      <dgm:t>
        <a:bodyPr/>
        <a:lstStyle/>
        <a:p>
          <a:endParaRPr lang="ru-RU"/>
        </a:p>
      </dgm:t>
    </dgm:pt>
    <dgm:pt modelId="{ECA96878-02F1-49F1-A3F8-7D98E95FC93F}" type="sibTrans" cxnId="{A8AB34DC-78B2-4418-B8D9-CD8BDCAA11C2}">
      <dgm:prSet/>
      <dgm:spPr/>
      <dgm:t>
        <a:bodyPr/>
        <a:lstStyle/>
        <a:p>
          <a:endParaRPr lang="ru-RU"/>
        </a:p>
      </dgm:t>
    </dgm:pt>
    <dgm:pt modelId="{C3F37DD0-E7C8-4C28-ADCB-E584173DD644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>
              <a:solidFill>
                <a:schemeClr val="tx1"/>
              </a:solidFill>
            </a:rPr>
            <a:t>Проведение недель мужского и женского здоровья</a:t>
          </a:r>
        </a:p>
      </dgm:t>
    </dgm:pt>
    <dgm:pt modelId="{D3B36003-5BB3-44A7-9237-5532A768C4B4}" type="parTrans" cxnId="{F1FC5FEF-03C3-4D49-B8BC-13BD32DDE642}">
      <dgm:prSet/>
      <dgm:spPr/>
      <dgm:t>
        <a:bodyPr/>
        <a:lstStyle/>
        <a:p>
          <a:endParaRPr lang="ru-RU"/>
        </a:p>
      </dgm:t>
    </dgm:pt>
    <dgm:pt modelId="{5A379584-7D3F-4D6B-ACAA-72F4378FD3A0}" type="sibTrans" cxnId="{F1FC5FEF-03C3-4D49-B8BC-13BD32DDE642}">
      <dgm:prSet/>
      <dgm:spPr/>
      <dgm:t>
        <a:bodyPr/>
        <a:lstStyle/>
        <a:p>
          <a:endParaRPr lang="ru-RU"/>
        </a:p>
      </dgm:t>
    </dgm:pt>
    <dgm:pt modelId="{7E151235-F48A-42F5-9D28-467B7FC44441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gradFill rotWithShape="0">
          <a:gsLst>
            <a:gs pos="16000">
              <a:schemeClr val="accent2">
                <a:lumMod val="60000"/>
                <a:lumOff val="40000"/>
              </a:schemeClr>
            </a:gs>
            <a:gs pos="7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</a:gradFill>
      </dgm:spPr>
      <dgm:t>
        <a:bodyPr/>
        <a:lstStyle/>
        <a:p>
          <a:r>
            <a:rPr lang="ru-RU" sz="1600" b="1" dirty="0">
              <a:solidFill>
                <a:schemeClr val="tx1"/>
              </a:solidFill>
            </a:rPr>
            <a:t>Предоставление дополнительного отпуска беременным сотрудницам, гибкие условия труда, п</a:t>
          </a:r>
          <a:r>
            <a:rPr lang="ru-RU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еревод беременных сотрудниц на легкий труд</a:t>
          </a:r>
          <a:endParaRPr lang="ru-RU" sz="1600" b="1" dirty="0">
            <a:solidFill>
              <a:schemeClr val="accent2">
                <a:lumMod val="75000"/>
              </a:schemeClr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CDB7B255-CB24-4BFE-90D6-D0A8A1FFE61E}" type="parTrans" cxnId="{7ACC7965-39F6-447F-A95D-D8A6CF8D72E9}">
      <dgm:prSet/>
      <dgm:spPr/>
      <dgm:t>
        <a:bodyPr/>
        <a:lstStyle/>
        <a:p>
          <a:endParaRPr lang="ru-RU"/>
        </a:p>
      </dgm:t>
    </dgm:pt>
    <dgm:pt modelId="{0A31CE9D-97D6-4EC8-8CFB-DCA56A5E5B9F}" type="sibTrans" cxnId="{7ACC7965-39F6-447F-A95D-D8A6CF8D72E9}">
      <dgm:prSet/>
      <dgm:spPr/>
      <dgm:t>
        <a:bodyPr/>
        <a:lstStyle/>
        <a:p>
          <a:endParaRPr lang="ru-RU"/>
        </a:p>
      </dgm:t>
    </dgm:pt>
    <dgm:pt modelId="{022EDCC9-E933-4CD0-B3D6-842CEEEB9BB7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ДМС, компенсация расходов на оказание платных медицинских услуг по беременности и родам, социальная поддержка, финансовое стимулирование </a:t>
          </a:r>
          <a:endParaRPr lang="ru-RU" sz="1600" b="1" dirty="0">
            <a:solidFill>
              <a:schemeClr val="accent3">
                <a:lumMod val="50000"/>
              </a:schemeClr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EBF4B642-DC92-4A92-84CD-32203C24FE32}" type="parTrans" cxnId="{8410FC7E-1C69-45CB-8331-25B869EA0E3D}">
      <dgm:prSet/>
      <dgm:spPr/>
      <dgm:t>
        <a:bodyPr/>
        <a:lstStyle/>
        <a:p>
          <a:endParaRPr lang="ru-RU"/>
        </a:p>
      </dgm:t>
    </dgm:pt>
    <dgm:pt modelId="{7F332B78-84ED-4A4C-81AB-41D738034142}" type="sibTrans" cxnId="{8410FC7E-1C69-45CB-8331-25B869EA0E3D}">
      <dgm:prSet/>
      <dgm:spPr/>
      <dgm:t>
        <a:bodyPr/>
        <a:lstStyle/>
        <a:p>
          <a:endParaRPr lang="ru-RU"/>
        </a:p>
      </dgm:t>
    </dgm:pt>
    <dgm:pt modelId="{90F4A984-3520-4A7E-971F-80816F34B0AE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gradFill rotWithShape="0">
          <a:gsLst>
            <a:gs pos="0">
              <a:schemeClr val="accent2">
                <a:lumMod val="60000"/>
                <a:lumOff val="40000"/>
              </a:schemeClr>
            </a:gs>
            <a:gs pos="3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</a:gradFill>
      </dgm:spPr>
      <dgm:t>
        <a:bodyPr/>
        <a:lstStyle/>
        <a:p>
          <a:pPr>
            <a:spcAft>
              <a:spcPts val="0"/>
            </a:spcAft>
          </a:pPr>
          <a:r>
            <a:rPr lang="ru-RU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Подпрограмма «Забота о семье» </a:t>
          </a:r>
        </a:p>
      </dgm:t>
    </dgm:pt>
    <dgm:pt modelId="{15B707FC-765D-4DEC-B10C-1E9BE519D5AD}" type="sibTrans" cxnId="{5FCC8DAE-C9FE-4D9F-BA6F-439780E0F2C4}">
      <dgm:prSet/>
      <dgm:spPr/>
      <dgm:t>
        <a:bodyPr/>
        <a:lstStyle/>
        <a:p>
          <a:endParaRPr lang="ru-RU"/>
        </a:p>
      </dgm:t>
    </dgm:pt>
    <dgm:pt modelId="{D34D18BF-8E23-41AC-91FB-0C03F5EC7BCD}" type="parTrans" cxnId="{5FCC8DAE-C9FE-4D9F-BA6F-439780E0F2C4}">
      <dgm:prSet/>
      <dgm:spPr/>
      <dgm:t>
        <a:bodyPr/>
        <a:lstStyle/>
        <a:p>
          <a:endParaRPr lang="ru-RU"/>
        </a:p>
      </dgm:t>
    </dgm:pt>
    <dgm:pt modelId="{BDAE6964-3293-47D4-BB81-05283CA25C99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Организация и проведение репродуктивной диспансеризации</a:t>
          </a:r>
        </a:p>
      </dgm:t>
    </dgm:pt>
    <dgm:pt modelId="{29535E67-538F-4E98-B6F1-D5C86EF82484}" type="sibTrans" cxnId="{69590A5C-94BD-4BBD-9A31-A651E43D2AA2}">
      <dgm:prSet/>
      <dgm:spPr/>
      <dgm:t>
        <a:bodyPr/>
        <a:lstStyle/>
        <a:p>
          <a:endParaRPr lang="ru-RU"/>
        </a:p>
      </dgm:t>
    </dgm:pt>
    <dgm:pt modelId="{5BA72A3A-A25F-45C6-8CF6-33B0C8A06F24}" type="parTrans" cxnId="{69590A5C-94BD-4BBD-9A31-A651E43D2AA2}">
      <dgm:prSet/>
      <dgm:spPr/>
      <dgm:t>
        <a:bodyPr/>
        <a:lstStyle/>
        <a:p>
          <a:endParaRPr lang="ru-RU"/>
        </a:p>
      </dgm:t>
    </dgm:pt>
    <dgm:pt modelId="{9F02FBFA-E746-4E12-ABB7-2B3057ED260D}" type="pres">
      <dgm:prSet presAssocID="{8E154674-A5AE-497C-AD2E-719130D6BA6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070B589-C984-4F29-8E11-93093E1DCFD6}" type="pres">
      <dgm:prSet presAssocID="{DB8087D8-75D8-4B80-A0FE-F6AA2282A7A5}" presName="parentLin" presStyleCnt="0"/>
      <dgm:spPr/>
    </dgm:pt>
    <dgm:pt modelId="{6EA0FD79-E07A-4EA3-8271-C671AF3CF50D}" type="pres">
      <dgm:prSet presAssocID="{DB8087D8-75D8-4B80-A0FE-F6AA2282A7A5}" presName="parentLeftMargin" presStyleLbl="node1" presStyleIdx="0" presStyleCnt="9"/>
      <dgm:spPr/>
      <dgm:t>
        <a:bodyPr/>
        <a:lstStyle/>
        <a:p>
          <a:endParaRPr lang="ru-RU"/>
        </a:p>
      </dgm:t>
    </dgm:pt>
    <dgm:pt modelId="{9901F8DB-8D2A-4E5D-83B1-2665A8A6CFBF}" type="pres">
      <dgm:prSet presAssocID="{DB8087D8-75D8-4B80-A0FE-F6AA2282A7A5}" presName="parentText" presStyleLbl="node1" presStyleIdx="0" presStyleCnt="9" custScaleX="118256" custScaleY="311429" custLinFactNeighborX="-11997" custLinFactNeighborY="166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984AD5-5C84-475C-B7CC-CCE17D333AC6}" type="pres">
      <dgm:prSet presAssocID="{DB8087D8-75D8-4B80-A0FE-F6AA2282A7A5}" presName="negativeSpace" presStyleCnt="0"/>
      <dgm:spPr/>
    </dgm:pt>
    <dgm:pt modelId="{8CB1F225-51FA-468C-93BC-6D5745B082FA}" type="pres">
      <dgm:prSet presAssocID="{DB8087D8-75D8-4B80-A0FE-F6AA2282A7A5}" presName="childText" presStyleLbl="conFgAcc1" presStyleIdx="0" presStyleCnt="9">
        <dgm:presLayoutVars>
          <dgm:bulletEnabled val="1"/>
        </dgm:presLayoutVars>
      </dgm:prSet>
      <dgm:spPr/>
    </dgm:pt>
    <dgm:pt modelId="{91149485-BCB6-4890-8D59-8AF23C1EA929}" type="pres">
      <dgm:prSet presAssocID="{95005D2C-C1EC-4779-82C8-60B77E39C79F}" presName="spaceBetweenRectangles" presStyleCnt="0"/>
      <dgm:spPr/>
    </dgm:pt>
    <dgm:pt modelId="{EF239A50-5053-4B0E-BDC6-932DBD1D8013}" type="pres">
      <dgm:prSet presAssocID="{2772F053-0ACD-4A6D-A517-7FEBB1F4DA4E}" presName="parentLin" presStyleCnt="0"/>
      <dgm:spPr/>
    </dgm:pt>
    <dgm:pt modelId="{A57F0C25-CB80-45A7-9AE1-94B96A85B161}" type="pres">
      <dgm:prSet presAssocID="{2772F053-0ACD-4A6D-A517-7FEBB1F4DA4E}" presName="parentLeftMargin" presStyleLbl="node1" presStyleIdx="0" presStyleCnt="9"/>
      <dgm:spPr/>
      <dgm:t>
        <a:bodyPr/>
        <a:lstStyle/>
        <a:p>
          <a:endParaRPr lang="ru-RU"/>
        </a:p>
      </dgm:t>
    </dgm:pt>
    <dgm:pt modelId="{0C236D7F-364E-4206-B138-9C7DE7462C8A}" type="pres">
      <dgm:prSet presAssocID="{2772F053-0ACD-4A6D-A517-7FEBB1F4DA4E}" presName="parentText" presStyleLbl="node1" presStyleIdx="1" presStyleCnt="9" custScaleX="117703" custScaleY="34670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68F33C-5C68-453B-A074-2827A5FF9964}" type="pres">
      <dgm:prSet presAssocID="{2772F053-0ACD-4A6D-A517-7FEBB1F4DA4E}" presName="negativeSpace" presStyleCnt="0"/>
      <dgm:spPr/>
    </dgm:pt>
    <dgm:pt modelId="{B3B01F43-5748-439B-90C0-205EEA74A1ED}" type="pres">
      <dgm:prSet presAssocID="{2772F053-0ACD-4A6D-A517-7FEBB1F4DA4E}" presName="childText" presStyleLbl="conFgAcc1" presStyleIdx="1" presStyleCnt="9">
        <dgm:presLayoutVars>
          <dgm:bulletEnabled val="1"/>
        </dgm:presLayoutVars>
      </dgm:prSet>
      <dgm:spPr/>
    </dgm:pt>
    <dgm:pt modelId="{148D8C4E-40C3-48BC-8265-6F0672977ECD}" type="pres">
      <dgm:prSet presAssocID="{AA375B7F-7603-4E5B-98C0-2C4A18025B95}" presName="spaceBetweenRectangles" presStyleCnt="0"/>
      <dgm:spPr/>
    </dgm:pt>
    <dgm:pt modelId="{57D96054-EED2-4F13-98B2-45B5882ECE24}" type="pres">
      <dgm:prSet presAssocID="{82EC7364-049E-4D64-A157-C822B28F57DF}" presName="parentLin" presStyleCnt="0"/>
      <dgm:spPr/>
    </dgm:pt>
    <dgm:pt modelId="{11077526-3AF8-41DD-B9ED-E8A3E70096E0}" type="pres">
      <dgm:prSet presAssocID="{82EC7364-049E-4D64-A157-C822B28F57DF}" presName="parentLeftMargin" presStyleLbl="node1" presStyleIdx="1" presStyleCnt="9"/>
      <dgm:spPr/>
      <dgm:t>
        <a:bodyPr/>
        <a:lstStyle/>
        <a:p>
          <a:endParaRPr lang="ru-RU"/>
        </a:p>
      </dgm:t>
    </dgm:pt>
    <dgm:pt modelId="{9E892D6B-7604-4E6E-B43B-4923A2D1D028}" type="pres">
      <dgm:prSet presAssocID="{82EC7364-049E-4D64-A157-C822B28F57DF}" presName="parentText" presStyleLbl="node1" presStyleIdx="2" presStyleCnt="9" custScaleX="117467" custScaleY="343176" custLinFactNeighborX="-11997" custLinFactNeighborY="-2955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03E154-2C7D-4308-898F-4C0501EC818C}" type="pres">
      <dgm:prSet presAssocID="{82EC7364-049E-4D64-A157-C822B28F57DF}" presName="negativeSpace" presStyleCnt="0"/>
      <dgm:spPr/>
    </dgm:pt>
    <dgm:pt modelId="{432D4785-E285-4161-8CF9-02A4D3B3DFD8}" type="pres">
      <dgm:prSet presAssocID="{82EC7364-049E-4D64-A157-C822B28F57DF}" presName="childText" presStyleLbl="conFgAcc1" presStyleIdx="2" presStyleCnt="9">
        <dgm:presLayoutVars>
          <dgm:bulletEnabled val="1"/>
        </dgm:presLayoutVars>
      </dgm:prSet>
      <dgm:spPr/>
    </dgm:pt>
    <dgm:pt modelId="{1A5C7B79-4674-4165-B7F5-1864EC8EF836}" type="pres">
      <dgm:prSet presAssocID="{9606D243-76D2-49C2-98D3-0063BF09EDAA}" presName="spaceBetweenRectangles" presStyleCnt="0"/>
      <dgm:spPr/>
    </dgm:pt>
    <dgm:pt modelId="{0689AFAF-431D-487F-8361-C3FAA8FAE849}" type="pres">
      <dgm:prSet presAssocID="{BDAE6964-3293-47D4-BB81-05283CA25C99}" presName="parentLin" presStyleCnt="0"/>
      <dgm:spPr/>
    </dgm:pt>
    <dgm:pt modelId="{C46BB0D9-B56B-4725-9528-B69721D2A5CD}" type="pres">
      <dgm:prSet presAssocID="{BDAE6964-3293-47D4-BB81-05283CA25C99}" presName="parentLeftMargin" presStyleLbl="node1" presStyleIdx="2" presStyleCnt="9"/>
      <dgm:spPr/>
      <dgm:t>
        <a:bodyPr/>
        <a:lstStyle/>
        <a:p>
          <a:endParaRPr lang="ru-RU"/>
        </a:p>
      </dgm:t>
    </dgm:pt>
    <dgm:pt modelId="{0F815AD9-45E9-464C-AAF2-0DA2B8D5ACDB}" type="pres">
      <dgm:prSet presAssocID="{BDAE6964-3293-47D4-BB81-05283CA25C99}" presName="parentText" presStyleLbl="node1" presStyleIdx="3" presStyleCnt="9" custScaleX="116456" custScaleY="3608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F4178D-2974-47E1-8224-86ED6F742808}" type="pres">
      <dgm:prSet presAssocID="{BDAE6964-3293-47D4-BB81-05283CA25C99}" presName="negativeSpace" presStyleCnt="0"/>
      <dgm:spPr/>
    </dgm:pt>
    <dgm:pt modelId="{EF10EC72-EC53-45A4-A617-1C572B0984B5}" type="pres">
      <dgm:prSet presAssocID="{BDAE6964-3293-47D4-BB81-05283CA25C99}" presName="childText" presStyleLbl="conFgAcc1" presStyleIdx="3" presStyleCnt="9">
        <dgm:presLayoutVars>
          <dgm:bulletEnabled val="1"/>
        </dgm:presLayoutVars>
      </dgm:prSet>
      <dgm:spPr/>
    </dgm:pt>
    <dgm:pt modelId="{3C8908F7-FAFC-4C80-A060-B8A887B09C80}" type="pres">
      <dgm:prSet presAssocID="{29535E67-538F-4E98-B6F1-D5C86EF82484}" presName="spaceBetweenRectangles" presStyleCnt="0"/>
      <dgm:spPr/>
    </dgm:pt>
    <dgm:pt modelId="{BA30DB3B-4D16-4494-989D-1ACE2310D9C9}" type="pres">
      <dgm:prSet presAssocID="{7E051724-A3A8-4B00-ADD3-90CFACE2B0FF}" presName="parentLin" presStyleCnt="0"/>
      <dgm:spPr/>
    </dgm:pt>
    <dgm:pt modelId="{7381A9FC-18C9-400A-B366-511F2F5CB47D}" type="pres">
      <dgm:prSet presAssocID="{7E051724-A3A8-4B00-ADD3-90CFACE2B0FF}" presName="parentLeftMargin" presStyleLbl="node1" presStyleIdx="3" presStyleCnt="9"/>
      <dgm:spPr/>
      <dgm:t>
        <a:bodyPr/>
        <a:lstStyle/>
        <a:p>
          <a:endParaRPr lang="ru-RU"/>
        </a:p>
      </dgm:t>
    </dgm:pt>
    <dgm:pt modelId="{180F3CEE-9358-4EA2-8C6F-98FF154A41FA}" type="pres">
      <dgm:prSet presAssocID="{7E051724-A3A8-4B00-ADD3-90CFACE2B0FF}" presName="parentText" presStyleLbl="node1" presStyleIdx="4" presStyleCnt="9" custScaleX="117324" custScaleY="40185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F0ACD8-B97E-4EC3-ABFF-81509F0FDB14}" type="pres">
      <dgm:prSet presAssocID="{7E051724-A3A8-4B00-ADD3-90CFACE2B0FF}" presName="negativeSpace" presStyleCnt="0"/>
      <dgm:spPr/>
    </dgm:pt>
    <dgm:pt modelId="{3DE160F6-7D07-4E78-8454-494A97DFD3F2}" type="pres">
      <dgm:prSet presAssocID="{7E051724-A3A8-4B00-ADD3-90CFACE2B0FF}" presName="childText" presStyleLbl="conFgAcc1" presStyleIdx="4" presStyleCnt="9">
        <dgm:presLayoutVars>
          <dgm:bulletEnabled val="1"/>
        </dgm:presLayoutVars>
      </dgm:prSet>
      <dgm:spPr/>
    </dgm:pt>
    <dgm:pt modelId="{AB8F8C65-CF28-45BF-9E81-43276701068B}" type="pres">
      <dgm:prSet presAssocID="{ECA96878-02F1-49F1-A3F8-7D98E95FC93F}" presName="spaceBetweenRectangles" presStyleCnt="0"/>
      <dgm:spPr/>
    </dgm:pt>
    <dgm:pt modelId="{8418E571-B78B-43A1-8323-3B946BFFE691}" type="pres">
      <dgm:prSet presAssocID="{C3F37DD0-E7C8-4C28-ADCB-E584173DD644}" presName="parentLin" presStyleCnt="0"/>
      <dgm:spPr/>
    </dgm:pt>
    <dgm:pt modelId="{DD7F515B-2D6A-422F-8389-01431317072F}" type="pres">
      <dgm:prSet presAssocID="{C3F37DD0-E7C8-4C28-ADCB-E584173DD644}" presName="parentLeftMargin" presStyleLbl="node1" presStyleIdx="4" presStyleCnt="9"/>
      <dgm:spPr/>
      <dgm:t>
        <a:bodyPr/>
        <a:lstStyle/>
        <a:p>
          <a:endParaRPr lang="ru-RU"/>
        </a:p>
      </dgm:t>
    </dgm:pt>
    <dgm:pt modelId="{F91C2C33-A159-4F39-9538-20C570273828}" type="pres">
      <dgm:prSet presAssocID="{C3F37DD0-E7C8-4C28-ADCB-E584173DD644}" presName="parentText" presStyleLbl="node1" presStyleIdx="5" presStyleCnt="9" custScaleX="117251" custScaleY="39103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C2A850-D628-44A7-B442-2275505EE597}" type="pres">
      <dgm:prSet presAssocID="{C3F37DD0-E7C8-4C28-ADCB-E584173DD644}" presName="negativeSpace" presStyleCnt="0"/>
      <dgm:spPr/>
    </dgm:pt>
    <dgm:pt modelId="{9790FE35-3CEA-4207-8E98-075D365706E7}" type="pres">
      <dgm:prSet presAssocID="{C3F37DD0-E7C8-4C28-ADCB-E584173DD644}" presName="childText" presStyleLbl="conFgAcc1" presStyleIdx="5" presStyleCnt="9">
        <dgm:presLayoutVars>
          <dgm:bulletEnabled val="1"/>
        </dgm:presLayoutVars>
      </dgm:prSet>
      <dgm:spPr/>
    </dgm:pt>
    <dgm:pt modelId="{61C9663F-7C5D-48FB-9DB4-78F6DE599288}" type="pres">
      <dgm:prSet presAssocID="{5A379584-7D3F-4D6B-ACAA-72F4378FD3A0}" presName="spaceBetweenRectangles" presStyleCnt="0"/>
      <dgm:spPr/>
    </dgm:pt>
    <dgm:pt modelId="{BD5CEBB0-91D9-494A-A8CC-24C81B504713}" type="pres">
      <dgm:prSet presAssocID="{90F4A984-3520-4A7E-971F-80816F34B0AE}" presName="parentLin" presStyleCnt="0"/>
      <dgm:spPr/>
    </dgm:pt>
    <dgm:pt modelId="{769BE055-4505-4B81-A162-206EBBF79292}" type="pres">
      <dgm:prSet presAssocID="{90F4A984-3520-4A7E-971F-80816F34B0AE}" presName="parentLeftMargin" presStyleLbl="node1" presStyleIdx="5" presStyleCnt="9"/>
      <dgm:spPr/>
      <dgm:t>
        <a:bodyPr/>
        <a:lstStyle/>
        <a:p>
          <a:endParaRPr lang="ru-RU"/>
        </a:p>
      </dgm:t>
    </dgm:pt>
    <dgm:pt modelId="{89035B4E-D589-4728-BB7E-FAC7A91041B6}" type="pres">
      <dgm:prSet presAssocID="{90F4A984-3520-4A7E-971F-80816F34B0AE}" presName="parentText" presStyleLbl="node1" presStyleIdx="6" presStyleCnt="9" custScaleX="117683" custScaleY="33765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DCD2DA-FE49-416C-B6C2-7C57F11B7E83}" type="pres">
      <dgm:prSet presAssocID="{90F4A984-3520-4A7E-971F-80816F34B0AE}" presName="negativeSpace" presStyleCnt="0"/>
      <dgm:spPr/>
    </dgm:pt>
    <dgm:pt modelId="{16AA5DB7-7ABA-4FCE-8AE1-4165C0252150}" type="pres">
      <dgm:prSet presAssocID="{90F4A984-3520-4A7E-971F-80816F34B0AE}" presName="childText" presStyleLbl="conFgAcc1" presStyleIdx="6" presStyleCnt="9">
        <dgm:presLayoutVars>
          <dgm:bulletEnabled val="1"/>
        </dgm:presLayoutVars>
      </dgm:prSet>
      <dgm:spPr/>
    </dgm:pt>
    <dgm:pt modelId="{7C8BE2B5-F1DA-4CB1-8D8D-C32CFD48653D}" type="pres">
      <dgm:prSet presAssocID="{15B707FC-765D-4DEC-B10C-1E9BE519D5AD}" presName="spaceBetweenRectangles" presStyleCnt="0"/>
      <dgm:spPr/>
    </dgm:pt>
    <dgm:pt modelId="{378BC57F-FD82-4464-9A10-585206734CB2}" type="pres">
      <dgm:prSet presAssocID="{7E151235-F48A-42F5-9D28-467B7FC44441}" presName="parentLin" presStyleCnt="0"/>
      <dgm:spPr/>
    </dgm:pt>
    <dgm:pt modelId="{E3A75BB3-DDCD-4AD9-AEA0-993B58138C12}" type="pres">
      <dgm:prSet presAssocID="{7E151235-F48A-42F5-9D28-467B7FC44441}" presName="parentLeftMargin" presStyleLbl="node1" presStyleIdx="6" presStyleCnt="9"/>
      <dgm:spPr/>
      <dgm:t>
        <a:bodyPr/>
        <a:lstStyle/>
        <a:p>
          <a:endParaRPr lang="ru-RU"/>
        </a:p>
      </dgm:t>
    </dgm:pt>
    <dgm:pt modelId="{FA556BB1-7378-4059-BD0C-A0C019692774}" type="pres">
      <dgm:prSet presAssocID="{7E151235-F48A-42F5-9D28-467B7FC44441}" presName="parentText" presStyleLbl="node1" presStyleIdx="7" presStyleCnt="9" custScaleX="117904" custScaleY="40246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2F5130-5611-40E6-8D7D-4C22ADE49CF9}" type="pres">
      <dgm:prSet presAssocID="{7E151235-F48A-42F5-9D28-467B7FC44441}" presName="negativeSpace" presStyleCnt="0"/>
      <dgm:spPr/>
    </dgm:pt>
    <dgm:pt modelId="{B9D50B29-B73F-4688-8808-30DD3D69D8D1}" type="pres">
      <dgm:prSet presAssocID="{7E151235-F48A-42F5-9D28-467B7FC44441}" presName="childText" presStyleLbl="conFgAcc1" presStyleIdx="7" presStyleCnt="9">
        <dgm:presLayoutVars>
          <dgm:bulletEnabled val="1"/>
        </dgm:presLayoutVars>
      </dgm:prSet>
      <dgm:spPr/>
    </dgm:pt>
    <dgm:pt modelId="{EE2F0C3F-B460-44CC-BF3B-A11E676CDE4B}" type="pres">
      <dgm:prSet presAssocID="{0A31CE9D-97D6-4EC8-8CFB-DCA56A5E5B9F}" presName="spaceBetweenRectangles" presStyleCnt="0"/>
      <dgm:spPr/>
    </dgm:pt>
    <dgm:pt modelId="{ED69C025-92A1-4F2A-81BC-F5D86EC8E184}" type="pres">
      <dgm:prSet presAssocID="{022EDCC9-E933-4CD0-B3D6-842CEEEB9BB7}" presName="parentLin" presStyleCnt="0"/>
      <dgm:spPr/>
    </dgm:pt>
    <dgm:pt modelId="{9D39D290-8726-40C5-8B3D-91CF464AF775}" type="pres">
      <dgm:prSet presAssocID="{022EDCC9-E933-4CD0-B3D6-842CEEEB9BB7}" presName="parentLeftMargin" presStyleLbl="node1" presStyleIdx="7" presStyleCnt="9"/>
      <dgm:spPr/>
      <dgm:t>
        <a:bodyPr/>
        <a:lstStyle/>
        <a:p>
          <a:endParaRPr lang="ru-RU"/>
        </a:p>
      </dgm:t>
    </dgm:pt>
    <dgm:pt modelId="{3546F586-9896-43CC-8A06-02DFBC18C66D}" type="pres">
      <dgm:prSet presAssocID="{022EDCC9-E933-4CD0-B3D6-842CEEEB9BB7}" presName="parentText" presStyleLbl="node1" presStyleIdx="8" presStyleCnt="9" custScaleX="118159" custScaleY="473725" custLinFactNeighborX="-11911" custLinFactNeighborY="202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116FAC-FD68-47D2-99DB-359594363825}" type="pres">
      <dgm:prSet presAssocID="{022EDCC9-E933-4CD0-B3D6-842CEEEB9BB7}" presName="negativeSpace" presStyleCnt="0"/>
      <dgm:spPr/>
    </dgm:pt>
    <dgm:pt modelId="{59D9AEAA-F93A-4799-A303-530DFB9C9A8F}" type="pres">
      <dgm:prSet presAssocID="{022EDCC9-E933-4CD0-B3D6-842CEEEB9BB7}" presName="childText" presStyleLbl="conFgAcc1" presStyleIdx="8" presStyleCnt="9" custScaleX="97945" custScaleY="71683">
        <dgm:presLayoutVars>
          <dgm:bulletEnabled val="1"/>
        </dgm:presLayoutVars>
      </dgm:prSet>
      <dgm:spPr/>
    </dgm:pt>
  </dgm:ptLst>
  <dgm:cxnLst>
    <dgm:cxn modelId="{0C90C5BD-4D30-40E0-B676-D33EC9A9E1C4}" type="presOf" srcId="{7E051724-A3A8-4B00-ADD3-90CFACE2B0FF}" destId="{7381A9FC-18C9-400A-B366-511F2F5CB47D}" srcOrd="0" destOrd="0" presId="urn:microsoft.com/office/officeart/2005/8/layout/list1"/>
    <dgm:cxn modelId="{D65F79FC-B801-41AC-8195-07FE9887A308}" type="presOf" srcId="{2772F053-0ACD-4A6D-A517-7FEBB1F4DA4E}" destId="{0C236D7F-364E-4206-B138-9C7DE7462C8A}" srcOrd="1" destOrd="0" presId="urn:microsoft.com/office/officeart/2005/8/layout/list1"/>
    <dgm:cxn modelId="{296A5521-ADCD-45C0-A2E8-D5479AB3E37A}" type="presOf" srcId="{8E154674-A5AE-497C-AD2E-719130D6BA6E}" destId="{9F02FBFA-E746-4E12-ABB7-2B3057ED260D}" srcOrd="0" destOrd="0" presId="urn:microsoft.com/office/officeart/2005/8/layout/list1"/>
    <dgm:cxn modelId="{F1FC5FEF-03C3-4D49-B8BC-13BD32DDE642}" srcId="{8E154674-A5AE-497C-AD2E-719130D6BA6E}" destId="{C3F37DD0-E7C8-4C28-ADCB-E584173DD644}" srcOrd="5" destOrd="0" parTransId="{D3B36003-5BB3-44A7-9237-5532A768C4B4}" sibTransId="{5A379584-7D3F-4D6B-ACAA-72F4378FD3A0}"/>
    <dgm:cxn modelId="{8410FC7E-1C69-45CB-8331-25B869EA0E3D}" srcId="{8E154674-A5AE-497C-AD2E-719130D6BA6E}" destId="{022EDCC9-E933-4CD0-B3D6-842CEEEB9BB7}" srcOrd="8" destOrd="0" parTransId="{EBF4B642-DC92-4A92-84CD-32203C24FE32}" sibTransId="{7F332B78-84ED-4A4C-81AB-41D738034142}"/>
    <dgm:cxn modelId="{142B2034-4760-4BEF-9FEB-CEB782D16151}" type="presOf" srcId="{DB8087D8-75D8-4B80-A0FE-F6AA2282A7A5}" destId="{9901F8DB-8D2A-4E5D-83B1-2665A8A6CFBF}" srcOrd="1" destOrd="0" presId="urn:microsoft.com/office/officeart/2005/8/layout/list1"/>
    <dgm:cxn modelId="{5FCC8DAE-C9FE-4D9F-BA6F-439780E0F2C4}" srcId="{8E154674-A5AE-497C-AD2E-719130D6BA6E}" destId="{90F4A984-3520-4A7E-971F-80816F34B0AE}" srcOrd="6" destOrd="0" parTransId="{D34D18BF-8E23-41AC-91FB-0C03F5EC7BCD}" sibTransId="{15B707FC-765D-4DEC-B10C-1E9BE519D5AD}"/>
    <dgm:cxn modelId="{F9EAF4F5-E20E-4059-999F-27330F5390CD}" type="presOf" srcId="{90F4A984-3520-4A7E-971F-80816F34B0AE}" destId="{89035B4E-D589-4728-BB7E-FAC7A91041B6}" srcOrd="1" destOrd="0" presId="urn:microsoft.com/office/officeart/2005/8/layout/list1"/>
    <dgm:cxn modelId="{69590A5C-94BD-4BBD-9A31-A651E43D2AA2}" srcId="{8E154674-A5AE-497C-AD2E-719130D6BA6E}" destId="{BDAE6964-3293-47D4-BB81-05283CA25C99}" srcOrd="3" destOrd="0" parTransId="{5BA72A3A-A25F-45C6-8CF6-33B0C8A06F24}" sibTransId="{29535E67-538F-4E98-B6F1-D5C86EF82484}"/>
    <dgm:cxn modelId="{D0C2E036-56F0-4391-A4D0-EF04240C92C7}" srcId="{8E154674-A5AE-497C-AD2E-719130D6BA6E}" destId="{2772F053-0ACD-4A6D-A517-7FEBB1F4DA4E}" srcOrd="1" destOrd="0" parTransId="{16ECD84C-4F92-4BAC-910B-21FEF0E185A8}" sibTransId="{AA375B7F-7603-4E5B-98C0-2C4A18025B95}"/>
    <dgm:cxn modelId="{4A56C54A-2BEB-43D5-B565-0448A58EFEB9}" type="presOf" srcId="{DB8087D8-75D8-4B80-A0FE-F6AA2282A7A5}" destId="{6EA0FD79-E07A-4EA3-8271-C671AF3CF50D}" srcOrd="0" destOrd="0" presId="urn:microsoft.com/office/officeart/2005/8/layout/list1"/>
    <dgm:cxn modelId="{C9F7D6AE-3ACE-4A8E-8929-3EAF66EE4E81}" type="presOf" srcId="{C3F37DD0-E7C8-4C28-ADCB-E584173DD644}" destId="{F91C2C33-A159-4F39-9538-20C570273828}" srcOrd="1" destOrd="0" presId="urn:microsoft.com/office/officeart/2005/8/layout/list1"/>
    <dgm:cxn modelId="{6C39F5E4-DD92-4014-B528-5FB0BF109FE8}" type="presOf" srcId="{022EDCC9-E933-4CD0-B3D6-842CEEEB9BB7}" destId="{3546F586-9896-43CC-8A06-02DFBC18C66D}" srcOrd="1" destOrd="0" presId="urn:microsoft.com/office/officeart/2005/8/layout/list1"/>
    <dgm:cxn modelId="{ED1198DF-D3A5-4A86-819E-1090D72A6952}" type="presOf" srcId="{2772F053-0ACD-4A6D-A517-7FEBB1F4DA4E}" destId="{A57F0C25-CB80-45A7-9AE1-94B96A85B161}" srcOrd="0" destOrd="0" presId="urn:microsoft.com/office/officeart/2005/8/layout/list1"/>
    <dgm:cxn modelId="{161E06A7-D54E-4DBD-81B5-E22B8C9F5208}" srcId="{8E154674-A5AE-497C-AD2E-719130D6BA6E}" destId="{DB8087D8-75D8-4B80-A0FE-F6AA2282A7A5}" srcOrd="0" destOrd="0" parTransId="{04FC4AC8-E628-45BA-9C59-3C18CB856132}" sibTransId="{95005D2C-C1EC-4779-82C8-60B77E39C79F}"/>
    <dgm:cxn modelId="{47E5F991-3770-4648-AD87-F3ABE56C172D}" type="presOf" srcId="{7E051724-A3A8-4B00-ADD3-90CFACE2B0FF}" destId="{180F3CEE-9358-4EA2-8C6F-98FF154A41FA}" srcOrd="1" destOrd="0" presId="urn:microsoft.com/office/officeart/2005/8/layout/list1"/>
    <dgm:cxn modelId="{07482517-28D2-4160-9A2D-F249CE0F6A0E}" type="presOf" srcId="{BDAE6964-3293-47D4-BB81-05283CA25C99}" destId="{0F815AD9-45E9-464C-AAF2-0DA2B8D5ACDB}" srcOrd="1" destOrd="0" presId="urn:microsoft.com/office/officeart/2005/8/layout/list1"/>
    <dgm:cxn modelId="{54F13A80-AF28-4287-84C0-2B1905FEADEB}" type="presOf" srcId="{C3F37DD0-E7C8-4C28-ADCB-E584173DD644}" destId="{DD7F515B-2D6A-422F-8389-01431317072F}" srcOrd="0" destOrd="0" presId="urn:microsoft.com/office/officeart/2005/8/layout/list1"/>
    <dgm:cxn modelId="{A8AB34DC-78B2-4418-B8D9-CD8BDCAA11C2}" srcId="{8E154674-A5AE-497C-AD2E-719130D6BA6E}" destId="{7E051724-A3A8-4B00-ADD3-90CFACE2B0FF}" srcOrd="4" destOrd="0" parTransId="{1D882759-C42A-40B5-BBB4-83F91F21BE40}" sibTransId="{ECA96878-02F1-49F1-A3F8-7D98E95FC93F}"/>
    <dgm:cxn modelId="{B277123D-0646-48FF-B7DE-EDFB9C09BDF2}" type="presOf" srcId="{7E151235-F48A-42F5-9D28-467B7FC44441}" destId="{E3A75BB3-DDCD-4AD9-AEA0-993B58138C12}" srcOrd="0" destOrd="0" presId="urn:microsoft.com/office/officeart/2005/8/layout/list1"/>
    <dgm:cxn modelId="{8F1BBBFE-A942-4B53-A90A-D837F317E177}" type="presOf" srcId="{82EC7364-049E-4D64-A157-C822B28F57DF}" destId="{9E892D6B-7604-4E6E-B43B-4923A2D1D028}" srcOrd="1" destOrd="0" presId="urn:microsoft.com/office/officeart/2005/8/layout/list1"/>
    <dgm:cxn modelId="{ABF14F1C-353A-44F3-8B2F-282F8F3EECB8}" type="presOf" srcId="{7E151235-F48A-42F5-9D28-467B7FC44441}" destId="{FA556BB1-7378-4059-BD0C-A0C019692774}" srcOrd="1" destOrd="0" presId="urn:microsoft.com/office/officeart/2005/8/layout/list1"/>
    <dgm:cxn modelId="{7ACC7965-39F6-447F-A95D-D8A6CF8D72E9}" srcId="{8E154674-A5AE-497C-AD2E-719130D6BA6E}" destId="{7E151235-F48A-42F5-9D28-467B7FC44441}" srcOrd="7" destOrd="0" parTransId="{CDB7B255-CB24-4BFE-90D6-D0A8A1FFE61E}" sibTransId="{0A31CE9D-97D6-4EC8-8CFB-DCA56A5E5B9F}"/>
    <dgm:cxn modelId="{5CB0F51A-517A-4079-9FD0-E6A3C6F8BD09}" type="presOf" srcId="{82EC7364-049E-4D64-A157-C822B28F57DF}" destId="{11077526-3AF8-41DD-B9ED-E8A3E70096E0}" srcOrd="0" destOrd="0" presId="urn:microsoft.com/office/officeart/2005/8/layout/list1"/>
    <dgm:cxn modelId="{DD25020E-FD4B-40D7-AF47-0ED8AB99BF93}" type="presOf" srcId="{022EDCC9-E933-4CD0-B3D6-842CEEEB9BB7}" destId="{9D39D290-8726-40C5-8B3D-91CF464AF775}" srcOrd="0" destOrd="0" presId="urn:microsoft.com/office/officeart/2005/8/layout/list1"/>
    <dgm:cxn modelId="{7F8C0E71-ED80-432A-96CE-996C4B82AB00}" type="presOf" srcId="{90F4A984-3520-4A7E-971F-80816F34B0AE}" destId="{769BE055-4505-4B81-A162-206EBBF79292}" srcOrd="0" destOrd="0" presId="urn:microsoft.com/office/officeart/2005/8/layout/list1"/>
    <dgm:cxn modelId="{E421547B-DD90-44D3-9EE6-607471EDA6AB}" type="presOf" srcId="{BDAE6964-3293-47D4-BB81-05283CA25C99}" destId="{C46BB0D9-B56B-4725-9528-B69721D2A5CD}" srcOrd="0" destOrd="0" presId="urn:microsoft.com/office/officeart/2005/8/layout/list1"/>
    <dgm:cxn modelId="{3FFE9F16-4F36-4526-B804-C79D7097C25D}" srcId="{8E154674-A5AE-497C-AD2E-719130D6BA6E}" destId="{82EC7364-049E-4D64-A157-C822B28F57DF}" srcOrd="2" destOrd="0" parTransId="{4F91FB37-2300-4792-814E-534EDEBDCFDC}" sibTransId="{9606D243-76D2-49C2-98D3-0063BF09EDAA}"/>
    <dgm:cxn modelId="{C4FCDB8C-8D4B-4262-8933-9AF45CF33F1A}" type="presParOf" srcId="{9F02FBFA-E746-4E12-ABB7-2B3057ED260D}" destId="{1070B589-C984-4F29-8E11-93093E1DCFD6}" srcOrd="0" destOrd="0" presId="urn:microsoft.com/office/officeart/2005/8/layout/list1"/>
    <dgm:cxn modelId="{43C92E39-3414-4371-9AC3-9F10D522E45C}" type="presParOf" srcId="{1070B589-C984-4F29-8E11-93093E1DCFD6}" destId="{6EA0FD79-E07A-4EA3-8271-C671AF3CF50D}" srcOrd="0" destOrd="0" presId="urn:microsoft.com/office/officeart/2005/8/layout/list1"/>
    <dgm:cxn modelId="{73E01836-D9AE-466F-AF68-3DE123C5B496}" type="presParOf" srcId="{1070B589-C984-4F29-8E11-93093E1DCFD6}" destId="{9901F8DB-8D2A-4E5D-83B1-2665A8A6CFBF}" srcOrd="1" destOrd="0" presId="urn:microsoft.com/office/officeart/2005/8/layout/list1"/>
    <dgm:cxn modelId="{53819291-118F-4CF8-932F-565635034B63}" type="presParOf" srcId="{9F02FBFA-E746-4E12-ABB7-2B3057ED260D}" destId="{45984AD5-5C84-475C-B7CC-CCE17D333AC6}" srcOrd="1" destOrd="0" presId="urn:microsoft.com/office/officeart/2005/8/layout/list1"/>
    <dgm:cxn modelId="{E4FF1A9B-A238-46EE-A434-7C6211AE96B8}" type="presParOf" srcId="{9F02FBFA-E746-4E12-ABB7-2B3057ED260D}" destId="{8CB1F225-51FA-468C-93BC-6D5745B082FA}" srcOrd="2" destOrd="0" presId="urn:microsoft.com/office/officeart/2005/8/layout/list1"/>
    <dgm:cxn modelId="{A4BC8313-46FC-43E3-BBCF-5C39FCC19F85}" type="presParOf" srcId="{9F02FBFA-E746-4E12-ABB7-2B3057ED260D}" destId="{91149485-BCB6-4890-8D59-8AF23C1EA929}" srcOrd="3" destOrd="0" presId="urn:microsoft.com/office/officeart/2005/8/layout/list1"/>
    <dgm:cxn modelId="{70514F90-15D2-4BC2-9ABA-3C5C4AAB35F1}" type="presParOf" srcId="{9F02FBFA-E746-4E12-ABB7-2B3057ED260D}" destId="{EF239A50-5053-4B0E-BDC6-932DBD1D8013}" srcOrd="4" destOrd="0" presId="urn:microsoft.com/office/officeart/2005/8/layout/list1"/>
    <dgm:cxn modelId="{91FFED89-BE61-4968-8F00-359C5568FB1D}" type="presParOf" srcId="{EF239A50-5053-4B0E-BDC6-932DBD1D8013}" destId="{A57F0C25-CB80-45A7-9AE1-94B96A85B161}" srcOrd="0" destOrd="0" presId="urn:microsoft.com/office/officeart/2005/8/layout/list1"/>
    <dgm:cxn modelId="{7143ED96-0326-432A-8057-D744BB21279F}" type="presParOf" srcId="{EF239A50-5053-4B0E-BDC6-932DBD1D8013}" destId="{0C236D7F-364E-4206-B138-9C7DE7462C8A}" srcOrd="1" destOrd="0" presId="urn:microsoft.com/office/officeart/2005/8/layout/list1"/>
    <dgm:cxn modelId="{DD57ADEC-F3DA-41DE-8AF4-2F5A451ED2E2}" type="presParOf" srcId="{9F02FBFA-E746-4E12-ABB7-2B3057ED260D}" destId="{FB68F33C-5C68-453B-A074-2827A5FF9964}" srcOrd="5" destOrd="0" presId="urn:microsoft.com/office/officeart/2005/8/layout/list1"/>
    <dgm:cxn modelId="{DACE7AE9-0E8F-45B3-ADF9-E36C418BA3CF}" type="presParOf" srcId="{9F02FBFA-E746-4E12-ABB7-2B3057ED260D}" destId="{B3B01F43-5748-439B-90C0-205EEA74A1ED}" srcOrd="6" destOrd="0" presId="urn:microsoft.com/office/officeart/2005/8/layout/list1"/>
    <dgm:cxn modelId="{EC28429A-CF0B-45EB-8716-11354261DACE}" type="presParOf" srcId="{9F02FBFA-E746-4E12-ABB7-2B3057ED260D}" destId="{148D8C4E-40C3-48BC-8265-6F0672977ECD}" srcOrd="7" destOrd="0" presId="urn:microsoft.com/office/officeart/2005/8/layout/list1"/>
    <dgm:cxn modelId="{3CEF844E-4280-4781-B519-AA6B7032D36A}" type="presParOf" srcId="{9F02FBFA-E746-4E12-ABB7-2B3057ED260D}" destId="{57D96054-EED2-4F13-98B2-45B5882ECE24}" srcOrd="8" destOrd="0" presId="urn:microsoft.com/office/officeart/2005/8/layout/list1"/>
    <dgm:cxn modelId="{24320049-4D40-4BB5-9C66-36615DC94A72}" type="presParOf" srcId="{57D96054-EED2-4F13-98B2-45B5882ECE24}" destId="{11077526-3AF8-41DD-B9ED-E8A3E70096E0}" srcOrd="0" destOrd="0" presId="urn:microsoft.com/office/officeart/2005/8/layout/list1"/>
    <dgm:cxn modelId="{F82C102F-2F47-4CB8-AC3F-195A7EC72CB4}" type="presParOf" srcId="{57D96054-EED2-4F13-98B2-45B5882ECE24}" destId="{9E892D6B-7604-4E6E-B43B-4923A2D1D028}" srcOrd="1" destOrd="0" presId="urn:microsoft.com/office/officeart/2005/8/layout/list1"/>
    <dgm:cxn modelId="{4713A791-9CCC-4978-A81C-461B46BAF742}" type="presParOf" srcId="{9F02FBFA-E746-4E12-ABB7-2B3057ED260D}" destId="{9403E154-2C7D-4308-898F-4C0501EC818C}" srcOrd="9" destOrd="0" presId="urn:microsoft.com/office/officeart/2005/8/layout/list1"/>
    <dgm:cxn modelId="{2BE8FAE4-447E-4202-82CD-5CB6B4DE5CBB}" type="presParOf" srcId="{9F02FBFA-E746-4E12-ABB7-2B3057ED260D}" destId="{432D4785-E285-4161-8CF9-02A4D3B3DFD8}" srcOrd="10" destOrd="0" presId="urn:microsoft.com/office/officeart/2005/8/layout/list1"/>
    <dgm:cxn modelId="{D7D9D3BE-7C21-4CEE-9B38-CD6AC6D32210}" type="presParOf" srcId="{9F02FBFA-E746-4E12-ABB7-2B3057ED260D}" destId="{1A5C7B79-4674-4165-B7F5-1864EC8EF836}" srcOrd="11" destOrd="0" presId="urn:microsoft.com/office/officeart/2005/8/layout/list1"/>
    <dgm:cxn modelId="{128508CB-415B-4C30-8A58-9041F31E0320}" type="presParOf" srcId="{9F02FBFA-E746-4E12-ABB7-2B3057ED260D}" destId="{0689AFAF-431D-487F-8361-C3FAA8FAE849}" srcOrd="12" destOrd="0" presId="urn:microsoft.com/office/officeart/2005/8/layout/list1"/>
    <dgm:cxn modelId="{9EFA3C22-1A92-4F84-B63D-88D90878E5FC}" type="presParOf" srcId="{0689AFAF-431D-487F-8361-C3FAA8FAE849}" destId="{C46BB0D9-B56B-4725-9528-B69721D2A5CD}" srcOrd="0" destOrd="0" presId="urn:microsoft.com/office/officeart/2005/8/layout/list1"/>
    <dgm:cxn modelId="{84AC8DE8-3C9F-4D55-B3B0-6A4D392B44FA}" type="presParOf" srcId="{0689AFAF-431D-487F-8361-C3FAA8FAE849}" destId="{0F815AD9-45E9-464C-AAF2-0DA2B8D5ACDB}" srcOrd="1" destOrd="0" presId="urn:microsoft.com/office/officeart/2005/8/layout/list1"/>
    <dgm:cxn modelId="{0D1F3931-8757-4450-98A1-216D797F36BA}" type="presParOf" srcId="{9F02FBFA-E746-4E12-ABB7-2B3057ED260D}" destId="{06F4178D-2974-47E1-8224-86ED6F742808}" srcOrd="13" destOrd="0" presId="urn:microsoft.com/office/officeart/2005/8/layout/list1"/>
    <dgm:cxn modelId="{53572771-508D-4DE0-8C3D-901DD37E9AC9}" type="presParOf" srcId="{9F02FBFA-E746-4E12-ABB7-2B3057ED260D}" destId="{EF10EC72-EC53-45A4-A617-1C572B0984B5}" srcOrd="14" destOrd="0" presId="urn:microsoft.com/office/officeart/2005/8/layout/list1"/>
    <dgm:cxn modelId="{0ADFB236-12FA-43B0-A001-C7BD675E868C}" type="presParOf" srcId="{9F02FBFA-E746-4E12-ABB7-2B3057ED260D}" destId="{3C8908F7-FAFC-4C80-A060-B8A887B09C80}" srcOrd="15" destOrd="0" presId="urn:microsoft.com/office/officeart/2005/8/layout/list1"/>
    <dgm:cxn modelId="{D634AA1B-133C-4546-A3B1-D3671E307D90}" type="presParOf" srcId="{9F02FBFA-E746-4E12-ABB7-2B3057ED260D}" destId="{BA30DB3B-4D16-4494-989D-1ACE2310D9C9}" srcOrd="16" destOrd="0" presId="urn:microsoft.com/office/officeart/2005/8/layout/list1"/>
    <dgm:cxn modelId="{4FF2A60E-9D50-4F8F-A90C-F97A5479056F}" type="presParOf" srcId="{BA30DB3B-4D16-4494-989D-1ACE2310D9C9}" destId="{7381A9FC-18C9-400A-B366-511F2F5CB47D}" srcOrd="0" destOrd="0" presId="urn:microsoft.com/office/officeart/2005/8/layout/list1"/>
    <dgm:cxn modelId="{FB2C62F6-7D74-421A-95EB-A59D268FC8C8}" type="presParOf" srcId="{BA30DB3B-4D16-4494-989D-1ACE2310D9C9}" destId="{180F3CEE-9358-4EA2-8C6F-98FF154A41FA}" srcOrd="1" destOrd="0" presId="urn:microsoft.com/office/officeart/2005/8/layout/list1"/>
    <dgm:cxn modelId="{F18C1C9D-779A-44D9-81CC-81273B49C2BE}" type="presParOf" srcId="{9F02FBFA-E746-4E12-ABB7-2B3057ED260D}" destId="{28F0ACD8-B97E-4EC3-ABFF-81509F0FDB14}" srcOrd="17" destOrd="0" presId="urn:microsoft.com/office/officeart/2005/8/layout/list1"/>
    <dgm:cxn modelId="{93254CBC-2D8D-4A5A-9E28-F4D2FB16F124}" type="presParOf" srcId="{9F02FBFA-E746-4E12-ABB7-2B3057ED260D}" destId="{3DE160F6-7D07-4E78-8454-494A97DFD3F2}" srcOrd="18" destOrd="0" presId="urn:microsoft.com/office/officeart/2005/8/layout/list1"/>
    <dgm:cxn modelId="{68C80AAE-F704-4311-8101-DC7F5A113CE3}" type="presParOf" srcId="{9F02FBFA-E746-4E12-ABB7-2B3057ED260D}" destId="{AB8F8C65-CF28-45BF-9E81-43276701068B}" srcOrd="19" destOrd="0" presId="urn:microsoft.com/office/officeart/2005/8/layout/list1"/>
    <dgm:cxn modelId="{C4FA4156-BA4C-4C22-B054-CC7A491663DF}" type="presParOf" srcId="{9F02FBFA-E746-4E12-ABB7-2B3057ED260D}" destId="{8418E571-B78B-43A1-8323-3B946BFFE691}" srcOrd="20" destOrd="0" presId="urn:microsoft.com/office/officeart/2005/8/layout/list1"/>
    <dgm:cxn modelId="{E0359C9B-21BF-410A-AA2C-53832035002F}" type="presParOf" srcId="{8418E571-B78B-43A1-8323-3B946BFFE691}" destId="{DD7F515B-2D6A-422F-8389-01431317072F}" srcOrd="0" destOrd="0" presId="urn:microsoft.com/office/officeart/2005/8/layout/list1"/>
    <dgm:cxn modelId="{737ADA69-7BB6-4831-97BD-AADD201BE310}" type="presParOf" srcId="{8418E571-B78B-43A1-8323-3B946BFFE691}" destId="{F91C2C33-A159-4F39-9538-20C570273828}" srcOrd="1" destOrd="0" presId="urn:microsoft.com/office/officeart/2005/8/layout/list1"/>
    <dgm:cxn modelId="{4A81B3C2-933B-4649-B58B-A53DA2E7FF58}" type="presParOf" srcId="{9F02FBFA-E746-4E12-ABB7-2B3057ED260D}" destId="{05C2A850-D628-44A7-B442-2275505EE597}" srcOrd="21" destOrd="0" presId="urn:microsoft.com/office/officeart/2005/8/layout/list1"/>
    <dgm:cxn modelId="{0CAAD505-B97A-4C0E-9D15-AD543B2F189E}" type="presParOf" srcId="{9F02FBFA-E746-4E12-ABB7-2B3057ED260D}" destId="{9790FE35-3CEA-4207-8E98-075D365706E7}" srcOrd="22" destOrd="0" presId="urn:microsoft.com/office/officeart/2005/8/layout/list1"/>
    <dgm:cxn modelId="{629F54C8-AE94-4988-B932-758E66F5F70E}" type="presParOf" srcId="{9F02FBFA-E746-4E12-ABB7-2B3057ED260D}" destId="{61C9663F-7C5D-48FB-9DB4-78F6DE599288}" srcOrd="23" destOrd="0" presId="urn:microsoft.com/office/officeart/2005/8/layout/list1"/>
    <dgm:cxn modelId="{DEAAB97A-0143-469D-8757-575DD7EF5A3A}" type="presParOf" srcId="{9F02FBFA-E746-4E12-ABB7-2B3057ED260D}" destId="{BD5CEBB0-91D9-494A-A8CC-24C81B504713}" srcOrd="24" destOrd="0" presId="urn:microsoft.com/office/officeart/2005/8/layout/list1"/>
    <dgm:cxn modelId="{23C03C4D-B635-41DB-81C5-0DEA4288E15A}" type="presParOf" srcId="{BD5CEBB0-91D9-494A-A8CC-24C81B504713}" destId="{769BE055-4505-4B81-A162-206EBBF79292}" srcOrd="0" destOrd="0" presId="urn:microsoft.com/office/officeart/2005/8/layout/list1"/>
    <dgm:cxn modelId="{22CDBFD5-4CB7-4FFE-BFF1-C5330BB98137}" type="presParOf" srcId="{BD5CEBB0-91D9-494A-A8CC-24C81B504713}" destId="{89035B4E-D589-4728-BB7E-FAC7A91041B6}" srcOrd="1" destOrd="0" presId="urn:microsoft.com/office/officeart/2005/8/layout/list1"/>
    <dgm:cxn modelId="{23A9BFBB-CF16-4F27-83C7-B190E76D84AD}" type="presParOf" srcId="{9F02FBFA-E746-4E12-ABB7-2B3057ED260D}" destId="{65DCD2DA-FE49-416C-B6C2-7C57F11B7E83}" srcOrd="25" destOrd="0" presId="urn:microsoft.com/office/officeart/2005/8/layout/list1"/>
    <dgm:cxn modelId="{2B5CB995-1B57-400C-BC82-BCBF857AF761}" type="presParOf" srcId="{9F02FBFA-E746-4E12-ABB7-2B3057ED260D}" destId="{16AA5DB7-7ABA-4FCE-8AE1-4165C0252150}" srcOrd="26" destOrd="0" presId="urn:microsoft.com/office/officeart/2005/8/layout/list1"/>
    <dgm:cxn modelId="{F29BB744-AE6B-4950-8B79-AF34C0DA0AD5}" type="presParOf" srcId="{9F02FBFA-E746-4E12-ABB7-2B3057ED260D}" destId="{7C8BE2B5-F1DA-4CB1-8D8D-C32CFD48653D}" srcOrd="27" destOrd="0" presId="urn:microsoft.com/office/officeart/2005/8/layout/list1"/>
    <dgm:cxn modelId="{8082A638-6A52-4A75-8118-EBA9510AA878}" type="presParOf" srcId="{9F02FBFA-E746-4E12-ABB7-2B3057ED260D}" destId="{378BC57F-FD82-4464-9A10-585206734CB2}" srcOrd="28" destOrd="0" presId="urn:microsoft.com/office/officeart/2005/8/layout/list1"/>
    <dgm:cxn modelId="{492D233B-65D7-4D29-BD2D-D26DE02EE84A}" type="presParOf" srcId="{378BC57F-FD82-4464-9A10-585206734CB2}" destId="{E3A75BB3-DDCD-4AD9-AEA0-993B58138C12}" srcOrd="0" destOrd="0" presId="urn:microsoft.com/office/officeart/2005/8/layout/list1"/>
    <dgm:cxn modelId="{745113C3-E127-4272-B599-562784596EB3}" type="presParOf" srcId="{378BC57F-FD82-4464-9A10-585206734CB2}" destId="{FA556BB1-7378-4059-BD0C-A0C019692774}" srcOrd="1" destOrd="0" presId="urn:microsoft.com/office/officeart/2005/8/layout/list1"/>
    <dgm:cxn modelId="{8AE373CA-2E7F-4006-8AF7-28A37FED3975}" type="presParOf" srcId="{9F02FBFA-E746-4E12-ABB7-2B3057ED260D}" destId="{022F5130-5611-40E6-8D7D-4C22ADE49CF9}" srcOrd="29" destOrd="0" presId="urn:microsoft.com/office/officeart/2005/8/layout/list1"/>
    <dgm:cxn modelId="{08AAAF60-E574-474C-A652-EFEFF288407C}" type="presParOf" srcId="{9F02FBFA-E746-4E12-ABB7-2B3057ED260D}" destId="{B9D50B29-B73F-4688-8808-30DD3D69D8D1}" srcOrd="30" destOrd="0" presId="urn:microsoft.com/office/officeart/2005/8/layout/list1"/>
    <dgm:cxn modelId="{73C91B9C-CCBB-4F87-8FE1-B95F30C05BED}" type="presParOf" srcId="{9F02FBFA-E746-4E12-ABB7-2B3057ED260D}" destId="{EE2F0C3F-B460-44CC-BF3B-A11E676CDE4B}" srcOrd="31" destOrd="0" presId="urn:microsoft.com/office/officeart/2005/8/layout/list1"/>
    <dgm:cxn modelId="{2CA3C73C-9049-4337-A32C-940409B618FA}" type="presParOf" srcId="{9F02FBFA-E746-4E12-ABB7-2B3057ED260D}" destId="{ED69C025-92A1-4F2A-81BC-F5D86EC8E184}" srcOrd="32" destOrd="0" presId="urn:microsoft.com/office/officeart/2005/8/layout/list1"/>
    <dgm:cxn modelId="{2E4C6775-EEF4-48EE-8076-38BBE4CA93F5}" type="presParOf" srcId="{ED69C025-92A1-4F2A-81BC-F5D86EC8E184}" destId="{9D39D290-8726-40C5-8B3D-91CF464AF775}" srcOrd="0" destOrd="0" presId="urn:microsoft.com/office/officeart/2005/8/layout/list1"/>
    <dgm:cxn modelId="{88AEB10D-447E-404E-ABB3-1B1B99DEC1DF}" type="presParOf" srcId="{ED69C025-92A1-4F2A-81BC-F5D86EC8E184}" destId="{3546F586-9896-43CC-8A06-02DFBC18C66D}" srcOrd="1" destOrd="0" presId="urn:microsoft.com/office/officeart/2005/8/layout/list1"/>
    <dgm:cxn modelId="{0D087B20-B022-4F07-A07E-7DC52F02DD26}" type="presParOf" srcId="{9F02FBFA-E746-4E12-ABB7-2B3057ED260D}" destId="{69116FAC-FD68-47D2-99DB-359594363825}" srcOrd="33" destOrd="0" presId="urn:microsoft.com/office/officeart/2005/8/layout/list1"/>
    <dgm:cxn modelId="{CCE3C74E-9648-4F9A-B3B4-F0CF62655251}" type="presParOf" srcId="{9F02FBFA-E746-4E12-ABB7-2B3057ED260D}" destId="{59D9AEAA-F93A-4799-A303-530DFB9C9A8F}" srcOrd="3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ata12.xml><?xml version="1.0" encoding="utf-8"?>
<dgm:dataModel xmlns:dgm="http://schemas.openxmlformats.org/drawingml/2006/diagram" xmlns:a="http://schemas.openxmlformats.org/drawingml/2006/main">
  <dgm:ptLst>
    <dgm:pt modelId="{8E154674-A5AE-497C-AD2E-719130D6BA6E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DB8087D8-75D8-4B80-A0FE-F6AA2282A7A5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/>
            <a:t>Проведение вакцинации сотрудников</a:t>
          </a:r>
        </a:p>
      </dgm:t>
    </dgm:pt>
    <dgm:pt modelId="{04FC4AC8-E628-45BA-9C59-3C18CB856132}" type="parTrans" cxnId="{161E06A7-D54E-4DBD-81B5-E22B8C9F5208}">
      <dgm:prSet/>
      <dgm:spPr/>
      <dgm:t>
        <a:bodyPr/>
        <a:lstStyle/>
        <a:p>
          <a:endParaRPr lang="ru-RU"/>
        </a:p>
      </dgm:t>
    </dgm:pt>
    <dgm:pt modelId="{95005D2C-C1EC-4779-82C8-60B77E39C79F}" type="sibTrans" cxnId="{161E06A7-D54E-4DBD-81B5-E22B8C9F5208}">
      <dgm:prSet/>
      <dgm:spPr/>
      <dgm:t>
        <a:bodyPr/>
        <a:lstStyle/>
        <a:p>
          <a:endParaRPr lang="ru-RU"/>
        </a:p>
      </dgm:t>
    </dgm:pt>
    <dgm:pt modelId="{2772F053-0ACD-4A6D-A517-7FEBB1F4DA4E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Контроль  артериальной гипертензии</a:t>
          </a:r>
          <a:endParaRPr lang="ru-RU" sz="1600" b="1" dirty="0">
            <a:effectLst/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6ECD84C-4F92-4BAC-910B-21FEF0E185A8}" type="parTrans" cxnId="{D0C2E036-56F0-4391-A4D0-EF04240C92C7}">
      <dgm:prSet/>
      <dgm:spPr/>
      <dgm:t>
        <a:bodyPr/>
        <a:lstStyle/>
        <a:p>
          <a:endParaRPr lang="ru-RU"/>
        </a:p>
      </dgm:t>
    </dgm:pt>
    <dgm:pt modelId="{AA375B7F-7603-4E5B-98C0-2C4A18025B95}" type="sibTrans" cxnId="{D0C2E036-56F0-4391-A4D0-EF04240C92C7}">
      <dgm:prSet/>
      <dgm:spPr/>
      <dgm:t>
        <a:bodyPr/>
        <a:lstStyle/>
        <a:p>
          <a:endParaRPr lang="ru-RU"/>
        </a:p>
      </dgm:t>
    </dgm:pt>
    <dgm:pt modelId="{82EC7364-049E-4D64-A157-C822B28F57DF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Динамическое (диспансерное) наблюдение сотрудников с факторами риска ХНИЗ на рабочем месте</a:t>
          </a:r>
          <a:endParaRPr lang="ru-RU" sz="1600" b="1" dirty="0">
            <a:effectLst/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F91FB37-2300-4792-814E-534EDEBDCFDC}" type="parTrans" cxnId="{3FFE9F16-4F36-4526-B804-C79D7097C25D}">
      <dgm:prSet/>
      <dgm:spPr/>
      <dgm:t>
        <a:bodyPr/>
        <a:lstStyle/>
        <a:p>
          <a:endParaRPr lang="ru-RU"/>
        </a:p>
      </dgm:t>
    </dgm:pt>
    <dgm:pt modelId="{9606D243-76D2-49C2-98D3-0063BF09EDAA}" type="sibTrans" cxnId="{3FFE9F16-4F36-4526-B804-C79D7097C25D}">
      <dgm:prSet/>
      <dgm:spPr/>
      <dgm:t>
        <a:bodyPr/>
        <a:lstStyle/>
        <a:p>
          <a:endParaRPr lang="ru-RU"/>
        </a:p>
      </dgm:t>
    </dgm:pt>
    <dgm:pt modelId="{7E051724-A3A8-4B00-ADD3-90CFACE2B0FF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gradFill rotWithShape="0">
          <a:gsLst>
            <a:gs pos="16000">
              <a:schemeClr val="accent2">
                <a:lumMod val="60000"/>
                <a:lumOff val="40000"/>
              </a:schemeClr>
            </a:gs>
            <a:gs pos="6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</a:gradFill>
      </dgm:spPr>
      <dgm:t>
        <a:bodyPr/>
        <a:lstStyle/>
        <a:p>
          <a:r>
            <a:rPr lang="ru-RU" sz="16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Волонтерские проекты по ЗОЖ</a:t>
          </a:r>
          <a:endParaRPr lang="ru-RU" sz="1600" b="1" dirty="0">
            <a:effectLst/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D882759-C42A-40B5-BBB4-83F91F21BE40}" type="parTrans" cxnId="{A8AB34DC-78B2-4418-B8D9-CD8BDCAA11C2}">
      <dgm:prSet/>
      <dgm:spPr/>
      <dgm:t>
        <a:bodyPr/>
        <a:lstStyle/>
        <a:p>
          <a:endParaRPr lang="ru-RU"/>
        </a:p>
      </dgm:t>
    </dgm:pt>
    <dgm:pt modelId="{ECA96878-02F1-49F1-A3F8-7D98E95FC93F}" type="sibTrans" cxnId="{A8AB34DC-78B2-4418-B8D9-CD8BDCAA11C2}">
      <dgm:prSet/>
      <dgm:spPr/>
      <dgm:t>
        <a:bodyPr/>
        <a:lstStyle/>
        <a:p>
          <a:endParaRPr lang="ru-RU"/>
        </a:p>
      </dgm:t>
    </dgm:pt>
    <dgm:pt modelId="{C3F37DD0-E7C8-4C28-ADCB-E584173DD644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gradFill rotWithShape="0">
          <a:gsLst>
            <a:gs pos="10000">
              <a:schemeClr val="accent2">
                <a:lumMod val="60000"/>
                <a:lumOff val="40000"/>
              </a:schemeClr>
            </a:gs>
            <a:gs pos="62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</a:gradFill>
      </dgm:spPr>
      <dgm:t>
        <a:bodyPr/>
        <a:lstStyle/>
        <a:p>
          <a:r>
            <a:rPr lang="ru-RU" sz="1600" b="1" dirty="0">
              <a:solidFill>
                <a:schemeClr val="tx1"/>
              </a:solidFill>
            </a:rPr>
            <a:t>Санаторно-курортное лечение</a:t>
          </a:r>
        </a:p>
      </dgm:t>
    </dgm:pt>
    <dgm:pt modelId="{D3B36003-5BB3-44A7-9237-5532A768C4B4}" type="parTrans" cxnId="{F1FC5FEF-03C3-4D49-B8BC-13BD32DDE642}">
      <dgm:prSet/>
      <dgm:spPr/>
      <dgm:t>
        <a:bodyPr/>
        <a:lstStyle/>
        <a:p>
          <a:endParaRPr lang="ru-RU"/>
        </a:p>
      </dgm:t>
    </dgm:pt>
    <dgm:pt modelId="{5A379584-7D3F-4D6B-ACAA-72F4378FD3A0}" type="sibTrans" cxnId="{F1FC5FEF-03C3-4D49-B8BC-13BD32DDE642}">
      <dgm:prSet/>
      <dgm:spPr/>
      <dgm:t>
        <a:bodyPr/>
        <a:lstStyle/>
        <a:p>
          <a:endParaRPr lang="ru-RU"/>
        </a:p>
      </dgm:t>
    </dgm:pt>
    <dgm:pt modelId="{7E151235-F48A-42F5-9D28-467B7FC44441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1600" b="1" dirty="0">
              <a:solidFill>
                <a:schemeClr val="tx1"/>
              </a:solidFill>
            </a:rPr>
            <a:t>Организация «Уголка здоровья»</a:t>
          </a:r>
          <a:endParaRPr lang="ru-RU" sz="1600" b="1" dirty="0">
            <a:solidFill>
              <a:schemeClr val="accent2">
                <a:lumMod val="75000"/>
              </a:schemeClr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CDB7B255-CB24-4BFE-90D6-D0A8A1FFE61E}" type="parTrans" cxnId="{7ACC7965-39F6-447F-A95D-D8A6CF8D72E9}">
      <dgm:prSet/>
      <dgm:spPr/>
      <dgm:t>
        <a:bodyPr/>
        <a:lstStyle/>
        <a:p>
          <a:endParaRPr lang="ru-RU"/>
        </a:p>
      </dgm:t>
    </dgm:pt>
    <dgm:pt modelId="{0A31CE9D-97D6-4EC8-8CFB-DCA56A5E5B9F}" type="sibTrans" cxnId="{7ACC7965-39F6-447F-A95D-D8A6CF8D72E9}">
      <dgm:prSet/>
      <dgm:spPr/>
      <dgm:t>
        <a:bodyPr/>
        <a:lstStyle/>
        <a:p>
          <a:endParaRPr lang="ru-RU"/>
        </a:p>
      </dgm:t>
    </dgm:pt>
    <dgm:pt modelId="{022EDCC9-E933-4CD0-B3D6-842CEEEB9BB7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ДМС, </a:t>
          </a:r>
          <a:r>
            <a:rPr lang="ru-RU" sz="1600" b="1" dirty="0" err="1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софинансирование</a:t>
          </a:r>
          <a:r>
            <a:rPr lang="ru-RU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платных медицинских услуг</a:t>
          </a:r>
          <a:endParaRPr lang="ru-RU" sz="1600" b="1" dirty="0">
            <a:solidFill>
              <a:schemeClr val="accent3">
                <a:lumMod val="50000"/>
              </a:schemeClr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EBF4B642-DC92-4A92-84CD-32203C24FE32}" type="parTrans" cxnId="{8410FC7E-1C69-45CB-8331-25B869EA0E3D}">
      <dgm:prSet/>
      <dgm:spPr/>
      <dgm:t>
        <a:bodyPr/>
        <a:lstStyle/>
        <a:p>
          <a:endParaRPr lang="ru-RU"/>
        </a:p>
      </dgm:t>
    </dgm:pt>
    <dgm:pt modelId="{7F332B78-84ED-4A4C-81AB-41D738034142}" type="sibTrans" cxnId="{8410FC7E-1C69-45CB-8331-25B869EA0E3D}">
      <dgm:prSet/>
      <dgm:spPr/>
      <dgm:t>
        <a:bodyPr/>
        <a:lstStyle/>
        <a:p>
          <a:endParaRPr lang="ru-RU"/>
        </a:p>
      </dgm:t>
    </dgm:pt>
    <dgm:pt modelId="{90F4A984-3520-4A7E-971F-80816F34B0AE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pPr>
            <a:spcAft>
              <a:spcPts val="0"/>
            </a:spcAft>
          </a:pPr>
          <a:r>
            <a:rPr lang="ru-RU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Организация работы медсанчасти на территории предприятия</a:t>
          </a:r>
        </a:p>
      </dgm:t>
    </dgm:pt>
    <dgm:pt modelId="{15B707FC-765D-4DEC-B10C-1E9BE519D5AD}" type="sibTrans" cxnId="{5FCC8DAE-C9FE-4D9F-BA6F-439780E0F2C4}">
      <dgm:prSet/>
      <dgm:spPr/>
      <dgm:t>
        <a:bodyPr/>
        <a:lstStyle/>
        <a:p>
          <a:endParaRPr lang="ru-RU"/>
        </a:p>
      </dgm:t>
    </dgm:pt>
    <dgm:pt modelId="{D34D18BF-8E23-41AC-91FB-0C03F5EC7BCD}" type="parTrans" cxnId="{5FCC8DAE-C9FE-4D9F-BA6F-439780E0F2C4}">
      <dgm:prSet/>
      <dgm:spPr/>
      <dgm:t>
        <a:bodyPr/>
        <a:lstStyle/>
        <a:p>
          <a:endParaRPr lang="ru-RU"/>
        </a:p>
      </dgm:t>
    </dgm:pt>
    <dgm:pt modelId="{BDAE6964-3293-47D4-BB81-05283CA25C99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Проведение дополнительных обследований и консультаций специалистов (по показаниям)</a:t>
          </a:r>
        </a:p>
      </dgm:t>
    </dgm:pt>
    <dgm:pt modelId="{29535E67-538F-4E98-B6F1-D5C86EF82484}" type="sibTrans" cxnId="{69590A5C-94BD-4BBD-9A31-A651E43D2AA2}">
      <dgm:prSet/>
      <dgm:spPr/>
      <dgm:t>
        <a:bodyPr/>
        <a:lstStyle/>
        <a:p>
          <a:endParaRPr lang="ru-RU"/>
        </a:p>
      </dgm:t>
    </dgm:pt>
    <dgm:pt modelId="{5BA72A3A-A25F-45C6-8CF6-33B0C8A06F24}" type="parTrans" cxnId="{69590A5C-94BD-4BBD-9A31-A651E43D2AA2}">
      <dgm:prSet/>
      <dgm:spPr/>
      <dgm:t>
        <a:bodyPr/>
        <a:lstStyle/>
        <a:p>
          <a:endParaRPr lang="ru-RU"/>
        </a:p>
      </dgm:t>
    </dgm:pt>
    <dgm:pt modelId="{9F02FBFA-E746-4E12-ABB7-2B3057ED260D}" type="pres">
      <dgm:prSet presAssocID="{8E154674-A5AE-497C-AD2E-719130D6BA6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070B589-C984-4F29-8E11-93093E1DCFD6}" type="pres">
      <dgm:prSet presAssocID="{DB8087D8-75D8-4B80-A0FE-F6AA2282A7A5}" presName="parentLin" presStyleCnt="0"/>
      <dgm:spPr/>
    </dgm:pt>
    <dgm:pt modelId="{6EA0FD79-E07A-4EA3-8271-C671AF3CF50D}" type="pres">
      <dgm:prSet presAssocID="{DB8087D8-75D8-4B80-A0FE-F6AA2282A7A5}" presName="parentLeftMargin" presStyleLbl="node1" presStyleIdx="0" presStyleCnt="9"/>
      <dgm:spPr/>
      <dgm:t>
        <a:bodyPr/>
        <a:lstStyle/>
        <a:p>
          <a:endParaRPr lang="ru-RU"/>
        </a:p>
      </dgm:t>
    </dgm:pt>
    <dgm:pt modelId="{9901F8DB-8D2A-4E5D-83B1-2665A8A6CFBF}" type="pres">
      <dgm:prSet presAssocID="{DB8087D8-75D8-4B80-A0FE-F6AA2282A7A5}" presName="parentText" presStyleLbl="node1" presStyleIdx="0" presStyleCnt="9" custScaleX="118256" custScaleY="311429" custLinFactNeighborX="-11997" custLinFactNeighborY="166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984AD5-5C84-475C-B7CC-CCE17D333AC6}" type="pres">
      <dgm:prSet presAssocID="{DB8087D8-75D8-4B80-A0FE-F6AA2282A7A5}" presName="negativeSpace" presStyleCnt="0"/>
      <dgm:spPr/>
    </dgm:pt>
    <dgm:pt modelId="{8CB1F225-51FA-468C-93BC-6D5745B082FA}" type="pres">
      <dgm:prSet presAssocID="{DB8087D8-75D8-4B80-A0FE-F6AA2282A7A5}" presName="childText" presStyleLbl="conFgAcc1" presStyleIdx="0" presStyleCnt="9">
        <dgm:presLayoutVars>
          <dgm:bulletEnabled val="1"/>
        </dgm:presLayoutVars>
      </dgm:prSet>
      <dgm:spPr/>
    </dgm:pt>
    <dgm:pt modelId="{91149485-BCB6-4890-8D59-8AF23C1EA929}" type="pres">
      <dgm:prSet presAssocID="{95005D2C-C1EC-4779-82C8-60B77E39C79F}" presName="spaceBetweenRectangles" presStyleCnt="0"/>
      <dgm:spPr/>
    </dgm:pt>
    <dgm:pt modelId="{EF239A50-5053-4B0E-BDC6-932DBD1D8013}" type="pres">
      <dgm:prSet presAssocID="{2772F053-0ACD-4A6D-A517-7FEBB1F4DA4E}" presName="parentLin" presStyleCnt="0"/>
      <dgm:spPr/>
    </dgm:pt>
    <dgm:pt modelId="{A57F0C25-CB80-45A7-9AE1-94B96A85B161}" type="pres">
      <dgm:prSet presAssocID="{2772F053-0ACD-4A6D-A517-7FEBB1F4DA4E}" presName="parentLeftMargin" presStyleLbl="node1" presStyleIdx="0" presStyleCnt="9"/>
      <dgm:spPr/>
      <dgm:t>
        <a:bodyPr/>
        <a:lstStyle/>
        <a:p>
          <a:endParaRPr lang="ru-RU"/>
        </a:p>
      </dgm:t>
    </dgm:pt>
    <dgm:pt modelId="{0C236D7F-364E-4206-B138-9C7DE7462C8A}" type="pres">
      <dgm:prSet presAssocID="{2772F053-0ACD-4A6D-A517-7FEBB1F4DA4E}" presName="parentText" presStyleLbl="node1" presStyleIdx="1" presStyleCnt="9" custScaleX="117703" custScaleY="34670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68F33C-5C68-453B-A074-2827A5FF9964}" type="pres">
      <dgm:prSet presAssocID="{2772F053-0ACD-4A6D-A517-7FEBB1F4DA4E}" presName="negativeSpace" presStyleCnt="0"/>
      <dgm:spPr/>
    </dgm:pt>
    <dgm:pt modelId="{B3B01F43-5748-439B-90C0-205EEA74A1ED}" type="pres">
      <dgm:prSet presAssocID="{2772F053-0ACD-4A6D-A517-7FEBB1F4DA4E}" presName="childText" presStyleLbl="conFgAcc1" presStyleIdx="1" presStyleCnt="9">
        <dgm:presLayoutVars>
          <dgm:bulletEnabled val="1"/>
        </dgm:presLayoutVars>
      </dgm:prSet>
      <dgm:spPr/>
    </dgm:pt>
    <dgm:pt modelId="{148D8C4E-40C3-48BC-8265-6F0672977ECD}" type="pres">
      <dgm:prSet presAssocID="{AA375B7F-7603-4E5B-98C0-2C4A18025B95}" presName="spaceBetweenRectangles" presStyleCnt="0"/>
      <dgm:spPr/>
    </dgm:pt>
    <dgm:pt modelId="{57D96054-EED2-4F13-98B2-45B5882ECE24}" type="pres">
      <dgm:prSet presAssocID="{82EC7364-049E-4D64-A157-C822B28F57DF}" presName="parentLin" presStyleCnt="0"/>
      <dgm:spPr/>
    </dgm:pt>
    <dgm:pt modelId="{11077526-3AF8-41DD-B9ED-E8A3E70096E0}" type="pres">
      <dgm:prSet presAssocID="{82EC7364-049E-4D64-A157-C822B28F57DF}" presName="parentLeftMargin" presStyleLbl="node1" presStyleIdx="1" presStyleCnt="9"/>
      <dgm:spPr/>
      <dgm:t>
        <a:bodyPr/>
        <a:lstStyle/>
        <a:p>
          <a:endParaRPr lang="ru-RU"/>
        </a:p>
      </dgm:t>
    </dgm:pt>
    <dgm:pt modelId="{9E892D6B-7604-4E6E-B43B-4923A2D1D028}" type="pres">
      <dgm:prSet presAssocID="{82EC7364-049E-4D64-A157-C822B28F57DF}" presName="parentText" presStyleLbl="node1" presStyleIdx="2" presStyleCnt="9" custScaleX="117467" custScaleY="343176" custLinFactNeighborX="-11997" custLinFactNeighborY="-2955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03E154-2C7D-4308-898F-4C0501EC818C}" type="pres">
      <dgm:prSet presAssocID="{82EC7364-049E-4D64-A157-C822B28F57DF}" presName="negativeSpace" presStyleCnt="0"/>
      <dgm:spPr/>
    </dgm:pt>
    <dgm:pt modelId="{432D4785-E285-4161-8CF9-02A4D3B3DFD8}" type="pres">
      <dgm:prSet presAssocID="{82EC7364-049E-4D64-A157-C822B28F57DF}" presName="childText" presStyleLbl="conFgAcc1" presStyleIdx="2" presStyleCnt="9">
        <dgm:presLayoutVars>
          <dgm:bulletEnabled val="1"/>
        </dgm:presLayoutVars>
      </dgm:prSet>
      <dgm:spPr/>
    </dgm:pt>
    <dgm:pt modelId="{1A5C7B79-4674-4165-B7F5-1864EC8EF836}" type="pres">
      <dgm:prSet presAssocID="{9606D243-76D2-49C2-98D3-0063BF09EDAA}" presName="spaceBetweenRectangles" presStyleCnt="0"/>
      <dgm:spPr/>
    </dgm:pt>
    <dgm:pt modelId="{0689AFAF-431D-487F-8361-C3FAA8FAE849}" type="pres">
      <dgm:prSet presAssocID="{BDAE6964-3293-47D4-BB81-05283CA25C99}" presName="parentLin" presStyleCnt="0"/>
      <dgm:spPr/>
    </dgm:pt>
    <dgm:pt modelId="{C46BB0D9-B56B-4725-9528-B69721D2A5CD}" type="pres">
      <dgm:prSet presAssocID="{BDAE6964-3293-47D4-BB81-05283CA25C99}" presName="parentLeftMargin" presStyleLbl="node1" presStyleIdx="2" presStyleCnt="9"/>
      <dgm:spPr/>
      <dgm:t>
        <a:bodyPr/>
        <a:lstStyle/>
        <a:p>
          <a:endParaRPr lang="ru-RU"/>
        </a:p>
      </dgm:t>
    </dgm:pt>
    <dgm:pt modelId="{0F815AD9-45E9-464C-AAF2-0DA2B8D5ACDB}" type="pres">
      <dgm:prSet presAssocID="{BDAE6964-3293-47D4-BB81-05283CA25C99}" presName="parentText" presStyleLbl="node1" presStyleIdx="3" presStyleCnt="9" custScaleX="116456" custScaleY="3608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F4178D-2974-47E1-8224-86ED6F742808}" type="pres">
      <dgm:prSet presAssocID="{BDAE6964-3293-47D4-BB81-05283CA25C99}" presName="negativeSpace" presStyleCnt="0"/>
      <dgm:spPr/>
    </dgm:pt>
    <dgm:pt modelId="{EF10EC72-EC53-45A4-A617-1C572B0984B5}" type="pres">
      <dgm:prSet presAssocID="{BDAE6964-3293-47D4-BB81-05283CA25C99}" presName="childText" presStyleLbl="conFgAcc1" presStyleIdx="3" presStyleCnt="9">
        <dgm:presLayoutVars>
          <dgm:bulletEnabled val="1"/>
        </dgm:presLayoutVars>
      </dgm:prSet>
      <dgm:spPr/>
    </dgm:pt>
    <dgm:pt modelId="{3C8908F7-FAFC-4C80-A060-B8A887B09C80}" type="pres">
      <dgm:prSet presAssocID="{29535E67-538F-4E98-B6F1-D5C86EF82484}" presName="spaceBetweenRectangles" presStyleCnt="0"/>
      <dgm:spPr/>
    </dgm:pt>
    <dgm:pt modelId="{BA30DB3B-4D16-4494-989D-1ACE2310D9C9}" type="pres">
      <dgm:prSet presAssocID="{7E051724-A3A8-4B00-ADD3-90CFACE2B0FF}" presName="parentLin" presStyleCnt="0"/>
      <dgm:spPr/>
    </dgm:pt>
    <dgm:pt modelId="{7381A9FC-18C9-400A-B366-511F2F5CB47D}" type="pres">
      <dgm:prSet presAssocID="{7E051724-A3A8-4B00-ADD3-90CFACE2B0FF}" presName="parentLeftMargin" presStyleLbl="node1" presStyleIdx="3" presStyleCnt="9"/>
      <dgm:spPr/>
      <dgm:t>
        <a:bodyPr/>
        <a:lstStyle/>
        <a:p>
          <a:endParaRPr lang="ru-RU"/>
        </a:p>
      </dgm:t>
    </dgm:pt>
    <dgm:pt modelId="{180F3CEE-9358-4EA2-8C6F-98FF154A41FA}" type="pres">
      <dgm:prSet presAssocID="{7E051724-A3A8-4B00-ADD3-90CFACE2B0FF}" presName="parentText" presStyleLbl="node1" presStyleIdx="4" presStyleCnt="9" custScaleX="117324" custScaleY="40185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F0ACD8-B97E-4EC3-ABFF-81509F0FDB14}" type="pres">
      <dgm:prSet presAssocID="{7E051724-A3A8-4B00-ADD3-90CFACE2B0FF}" presName="negativeSpace" presStyleCnt="0"/>
      <dgm:spPr/>
    </dgm:pt>
    <dgm:pt modelId="{3DE160F6-7D07-4E78-8454-494A97DFD3F2}" type="pres">
      <dgm:prSet presAssocID="{7E051724-A3A8-4B00-ADD3-90CFACE2B0FF}" presName="childText" presStyleLbl="conFgAcc1" presStyleIdx="4" presStyleCnt="9">
        <dgm:presLayoutVars>
          <dgm:bulletEnabled val="1"/>
        </dgm:presLayoutVars>
      </dgm:prSet>
      <dgm:spPr/>
    </dgm:pt>
    <dgm:pt modelId="{AB8F8C65-CF28-45BF-9E81-43276701068B}" type="pres">
      <dgm:prSet presAssocID="{ECA96878-02F1-49F1-A3F8-7D98E95FC93F}" presName="spaceBetweenRectangles" presStyleCnt="0"/>
      <dgm:spPr/>
    </dgm:pt>
    <dgm:pt modelId="{8418E571-B78B-43A1-8323-3B946BFFE691}" type="pres">
      <dgm:prSet presAssocID="{C3F37DD0-E7C8-4C28-ADCB-E584173DD644}" presName="parentLin" presStyleCnt="0"/>
      <dgm:spPr/>
    </dgm:pt>
    <dgm:pt modelId="{DD7F515B-2D6A-422F-8389-01431317072F}" type="pres">
      <dgm:prSet presAssocID="{C3F37DD0-E7C8-4C28-ADCB-E584173DD644}" presName="parentLeftMargin" presStyleLbl="node1" presStyleIdx="4" presStyleCnt="9"/>
      <dgm:spPr/>
      <dgm:t>
        <a:bodyPr/>
        <a:lstStyle/>
        <a:p>
          <a:endParaRPr lang="ru-RU"/>
        </a:p>
      </dgm:t>
    </dgm:pt>
    <dgm:pt modelId="{F91C2C33-A159-4F39-9538-20C570273828}" type="pres">
      <dgm:prSet presAssocID="{C3F37DD0-E7C8-4C28-ADCB-E584173DD644}" presName="parentText" presStyleLbl="node1" presStyleIdx="5" presStyleCnt="9" custScaleX="117251" custScaleY="39103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C2A850-D628-44A7-B442-2275505EE597}" type="pres">
      <dgm:prSet presAssocID="{C3F37DD0-E7C8-4C28-ADCB-E584173DD644}" presName="negativeSpace" presStyleCnt="0"/>
      <dgm:spPr/>
    </dgm:pt>
    <dgm:pt modelId="{9790FE35-3CEA-4207-8E98-075D365706E7}" type="pres">
      <dgm:prSet presAssocID="{C3F37DD0-E7C8-4C28-ADCB-E584173DD644}" presName="childText" presStyleLbl="conFgAcc1" presStyleIdx="5" presStyleCnt="9">
        <dgm:presLayoutVars>
          <dgm:bulletEnabled val="1"/>
        </dgm:presLayoutVars>
      </dgm:prSet>
      <dgm:spPr/>
    </dgm:pt>
    <dgm:pt modelId="{61C9663F-7C5D-48FB-9DB4-78F6DE599288}" type="pres">
      <dgm:prSet presAssocID="{5A379584-7D3F-4D6B-ACAA-72F4378FD3A0}" presName="spaceBetweenRectangles" presStyleCnt="0"/>
      <dgm:spPr/>
    </dgm:pt>
    <dgm:pt modelId="{BD5CEBB0-91D9-494A-A8CC-24C81B504713}" type="pres">
      <dgm:prSet presAssocID="{90F4A984-3520-4A7E-971F-80816F34B0AE}" presName="parentLin" presStyleCnt="0"/>
      <dgm:spPr/>
    </dgm:pt>
    <dgm:pt modelId="{769BE055-4505-4B81-A162-206EBBF79292}" type="pres">
      <dgm:prSet presAssocID="{90F4A984-3520-4A7E-971F-80816F34B0AE}" presName="parentLeftMargin" presStyleLbl="node1" presStyleIdx="5" presStyleCnt="9"/>
      <dgm:spPr/>
      <dgm:t>
        <a:bodyPr/>
        <a:lstStyle/>
        <a:p>
          <a:endParaRPr lang="ru-RU"/>
        </a:p>
      </dgm:t>
    </dgm:pt>
    <dgm:pt modelId="{89035B4E-D589-4728-BB7E-FAC7A91041B6}" type="pres">
      <dgm:prSet presAssocID="{90F4A984-3520-4A7E-971F-80816F34B0AE}" presName="parentText" presStyleLbl="node1" presStyleIdx="6" presStyleCnt="9" custScaleX="117683" custScaleY="33765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DCD2DA-FE49-416C-B6C2-7C57F11B7E83}" type="pres">
      <dgm:prSet presAssocID="{90F4A984-3520-4A7E-971F-80816F34B0AE}" presName="negativeSpace" presStyleCnt="0"/>
      <dgm:spPr/>
    </dgm:pt>
    <dgm:pt modelId="{16AA5DB7-7ABA-4FCE-8AE1-4165C0252150}" type="pres">
      <dgm:prSet presAssocID="{90F4A984-3520-4A7E-971F-80816F34B0AE}" presName="childText" presStyleLbl="conFgAcc1" presStyleIdx="6" presStyleCnt="9">
        <dgm:presLayoutVars>
          <dgm:bulletEnabled val="1"/>
        </dgm:presLayoutVars>
      </dgm:prSet>
      <dgm:spPr/>
    </dgm:pt>
    <dgm:pt modelId="{7C8BE2B5-F1DA-4CB1-8D8D-C32CFD48653D}" type="pres">
      <dgm:prSet presAssocID="{15B707FC-765D-4DEC-B10C-1E9BE519D5AD}" presName="spaceBetweenRectangles" presStyleCnt="0"/>
      <dgm:spPr/>
    </dgm:pt>
    <dgm:pt modelId="{378BC57F-FD82-4464-9A10-585206734CB2}" type="pres">
      <dgm:prSet presAssocID="{7E151235-F48A-42F5-9D28-467B7FC44441}" presName="parentLin" presStyleCnt="0"/>
      <dgm:spPr/>
    </dgm:pt>
    <dgm:pt modelId="{E3A75BB3-DDCD-4AD9-AEA0-993B58138C12}" type="pres">
      <dgm:prSet presAssocID="{7E151235-F48A-42F5-9D28-467B7FC44441}" presName="parentLeftMargin" presStyleLbl="node1" presStyleIdx="6" presStyleCnt="9"/>
      <dgm:spPr/>
      <dgm:t>
        <a:bodyPr/>
        <a:lstStyle/>
        <a:p>
          <a:endParaRPr lang="ru-RU"/>
        </a:p>
      </dgm:t>
    </dgm:pt>
    <dgm:pt modelId="{FA556BB1-7378-4059-BD0C-A0C019692774}" type="pres">
      <dgm:prSet presAssocID="{7E151235-F48A-42F5-9D28-467B7FC44441}" presName="parentText" presStyleLbl="node1" presStyleIdx="7" presStyleCnt="9" custScaleX="117904" custScaleY="40246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2F5130-5611-40E6-8D7D-4C22ADE49CF9}" type="pres">
      <dgm:prSet presAssocID="{7E151235-F48A-42F5-9D28-467B7FC44441}" presName="negativeSpace" presStyleCnt="0"/>
      <dgm:spPr/>
    </dgm:pt>
    <dgm:pt modelId="{B9D50B29-B73F-4688-8808-30DD3D69D8D1}" type="pres">
      <dgm:prSet presAssocID="{7E151235-F48A-42F5-9D28-467B7FC44441}" presName="childText" presStyleLbl="conFgAcc1" presStyleIdx="7" presStyleCnt="9">
        <dgm:presLayoutVars>
          <dgm:bulletEnabled val="1"/>
        </dgm:presLayoutVars>
      </dgm:prSet>
      <dgm:spPr/>
    </dgm:pt>
    <dgm:pt modelId="{EE2F0C3F-B460-44CC-BF3B-A11E676CDE4B}" type="pres">
      <dgm:prSet presAssocID="{0A31CE9D-97D6-4EC8-8CFB-DCA56A5E5B9F}" presName="spaceBetweenRectangles" presStyleCnt="0"/>
      <dgm:spPr/>
    </dgm:pt>
    <dgm:pt modelId="{ED69C025-92A1-4F2A-81BC-F5D86EC8E184}" type="pres">
      <dgm:prSet presAssocID="{022EDCC9-E933-4CD0-B3D6-842CEEEB9BB7}" presName="parentLin" presStyleCnt="0"/>
      <dgm:spPr/>
    </dgm:pt>
    <dgm:pt modelId="{9D39D290-8726-40C5-8B3D-91CF464AF775}" type="pres">
      <dgm:prSet presAssocID="{022EDCC9-E933-4CD0-B3D6-842CEEEB9BB7}" presName="parentLeftMargin" presStyleLbl="node1" presStyleIdx="7" presStyleCnt="9"/>
      <dgm:spPr/>
      <dgm:t>
        <a:bodyPr/>
        <a:lstStyle/>
        <a:p>
          <a:endParaRPr lang="ru-RU"/>
        </a:p>
      </dgm:t>
    </dgm:pt>
    <dgm:pt modelId="{3546F586-9896-43CC-8A06-02DFBC18C66D}" type="pres">
      <dgm:prSet presAssocID="{022EDCC9-E933-4CD0-B3D6-842CEEEB9BB7}" presName="parentText" presStyleLbl="node1" presStyleIdx="8" presStyleCnt="9" custScaleX="118159" custScaleY="473725" custLinFactNeighborX="-4447" custLinFactNeighborY="202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116FAC-FD68-47D2-99DB-359594363825}" type="pres">
      <dgm:prSet presAssocID="{022EDCC9-E933-4CD0-B3D6-842CEEEB9BB7}" presName="negativeSpace" presStyleCnt="0"/>
      <dgm:spPr/>
    </dgm:pt>
    <dgm:pt modelId="{59D9AEAA-F93A-4799-A303-530DFB9C9A8F}" type="pres">
      <dgm:prSet presAssocID="{022EDCC9-E933-4CD0-B3D6-842CEEEB9BB7}" presName="childText" presStyleLbl="conFgAcc1" presStyleIdx="8" presStyleCnt="9" custScaleX="97945" custScaleY="71683">
        <dgm:presLayoutVars>
          <dgm:bulletEnabled val="1"/>
        </dgm:presLayoutVars>
      </dgm:prSet>
      <dgm:spPr/>
    </dgm:pt>
  </dgm:ptLst>
  <dgm:cxnLst>
    <dgm:cxn modelId="{8EA6AB92-E41E-4D25-B99E-7A0660A164C1}" type="presOf" srcId="{82EC7364-049E-4D64-A157-C822B28F57DF}" destId="{9E892D6B-7604-4E6E-B43B-4923A2D1D028}" srcOrd="1" destOrd="0" presId="urn:microsoft.com/office/officeart/2005/8/layout/list1"/>
    <dgm:cxn modelId="{B89142EB-E48B-4F6A-940B-3D6F978144D7}" type="presOf" srcId="{90F4A984-3520-4A7E-971F-80816F34B0AE}" destId="{769BE055-4505-4B81-A162-206EBBF79292}" srcOrd="0" destOrd="0" presId="urn:microsoft.com/office/officeart/2005/8/layout/list1"/>
    <dgm:cxn modelId="{CA8F25D1-97F6-4EAE-BA25-C3C2E7540204}" type="presOf" srcId="{DB8087D8-75D8-4B80-A0FE-F6AA2282A7A5}" destId="{6EA0FD79-E07A-4EA3-8271-C671AF3CF50D}" srcOrd="0" destOrd="0" presId="urn:microsoft.com/office/officeart/2005/8/layout/list1"/>
    <dgm:cxn modelId="{EE421E1D-4F3C-4DEF-B70F-BF4962A2CE9D}" type="presOf" srcId="{DB8087D8-75D8-4B80-A0FE-F6AA2282A7A5}" destId="{9901F8DB-8D2A-4E5D-83B1-2665A8A6CFBF}" srcOrd="1" destOrd="0" presId="urn:microsoft.com/office/officeart/2005/8/layout/list1"/>
    <dgm:cxn modelId="{D0C2E036-56F0-4391-A4D0-EF04240C92C7}" srcId="{8E154674-A5AE-497C-AD2E-719130D6BA6E}" destId="{2772F053-0ACD-4A6D-A517-7FEBB1F4DA4E}" srcOrd="1" destOrd="0" parTransId="{16ECD84C-4F92-4BAC-910B-21FEF0E185A8}" sibTransId="{AA375B7F-7603-4E5B-98C0-2C4A18025B95}"/>
    <dgm:cxn modelId="{064972D9-F5FD-48F1-ABF8-163A9CCD7B19}" type="presOf" srcId="{8E154674-A5AE-497C-AD2E-719130D6BA6E}" destId="{9F02FBFA-E746-4E12-ABB7-2B3057ED260D}" srcOrd="0" destOrd="0" presId="urn:microsoft.com/office/officeart/2005/8/layout/list1"/>
    <dgm:cxn modelId="{7ACC7965-39F6-447F-A95D-D8A6CF8D72E9}" srcId="{8E154674-A5AE-497C-AD2E-719130D6BA6E}" destId="{7E151235-F48A-42F5-9D28-467B7FC44441}" srcOrd="7" destOrd="0" parTransId="{CDB7B255-CB24-4BFE-90D6-D0A8A1FFE61E}" sibTransId="{0A31CE9D-97D6-4EC8-8CFB-DCA56A5E5B9F}"/>
    <dgm:cxn modelId="{D478663F-CEE6-40DB-98FC-938C43512B14}" type="presOf" srcId="{7E151235-F48A-42F5-9D28-467B7FC44441}" destId="{E3A75BB3-DDCD-4AD9-AEA0-993B58138C12}" srcOrd="0" destOrd="0" presId="urn:microsoft.com/office/officeart/2005/8/layout/list1"/>
    <dgm:cxn modelId="{8410FC7E-1C69-45CB-8331-25B869EA0E3D}" srcId="{8E154674-A5AE-497C-AD2E-719130D6BA6E}" destId="{022EDCC9-E933-4CD0-B3D6-842CEEEB9BB7}" srcOrd="8" destOrd="0" parTransId="{EBF4B642-DC92-4A92-84CD-32203C24FE32}" sibTransId="{7F332B78-84ED-4A4C-81AB-41D738034142}"/>
    <dgm:cxn modelId="{A8AB34DC-78B2-4418-B8D9-CD8BDCAA11C2}" srcId="{8E154674-A5AE-497C-AD2E-719130D6BA6E}" destId="{7E051724-A3A8-4B00-ADD3-90CFACE2B0FF}" srcOrd="4" destOrd="0" parTransId="{1D882759-C42A-40B5-BBB4-83F91F21BE40}" sibTransId="{ECA96878-02F1-49F1-A3F8-7D98E95FC93F}"/>
    <dgm:cxn modelId="{CE665DE0-8070-4B15-BF70-4776E21F44C2}" type="presOf" srcId="{C3F37DD0-E7C8-4C28-ADCB-E584173DD644}" destId="{F91C2C33-A159-4F39-9538-20C570273828}" srcOrd="1" destOrd="0" presId="urn:microsoft.com/office/officeart/2005/8/layout/list1"/>
    <dgm:cxn modelId="{2C45F6F9-4821-4EDC-8046-D9D5DCE9CC43}" type="presOf" srcId="{7E051724-A3A8-4B00-ADD3-90CFACE2B0FF}" destId="{7381A9FC-18C9-400A-B366-511F2F5CB47D}" srcOrd="0" destOrd="0" presId="urn:microsoft.com/office/officeart/2005/8/layout/list1"/>
    <dgm:cxn modelId="{D27F41B7-45B9-4BAD-A8B3-7A398FCC6F2F}" type="presOf" srcId="{7E051724-A3A8-4B00-ADD3-90CFACE2B0FF}" destId="{180F3CEE-9358-4EA2-8C6F-98FF154A41FA}" srcOrd="1" destOrd="0" presId="urn:microsoft.com/office/officeart/2005/8/layout/list1"/>
    <dgm:cxn modelId="{F1FC5FEF-03C3-4D49-B8BC-13BD32DDE642}" srcId="{8E154674-A5AE-497C-AD2E-719130D6BA6E}" destId="{C3F37DD0-E7C8-4C28-ADCB-E584173DD644}" srcOrd="5" destOrd="0" parTransId="{D3B36003-5BB3-44A7-9237-5532A768C4B4}" sibTransId="{5A379584-7D3F-4D6B-ACAA-72F4378FD3A0}"/>
    <dgm:cxn modelId="{368C3B0F-0461-49EC-AF0D-4A8F15E9418A}" type="presOf" srcId="{2772F053-0ACD-4A6D-A517-7FEBB1F4DA4E}" destId="{0C236D7F-364E-4206-B138-9C7DE7462C8A}" srcOrd="1" destOrd="0" presId="urn:microsoft.com/office/officeart/2005/8/layout/list1"/>
    <dgm:cxn modelId="{3FFE9F16-4F36-4526-B804-C79D7097C25D}" srcId="{8E154674-A5AE-497C-AD2E-719130D6BA6E}" destId="{82EC7364-049E-4D64-A157-C822B28F57DF}" srcOrd="2" destOrd="0" parTransId="{4F91FB37-2300-4792-814E-534EDEBDCFDC}" sibTransId="{9606D243-76D2-49C2-98D3-0063BF09EDAA}"/>
    <dgm:cxn modelId="{2A27FB62-766E-45FD-9E19-F187F56CE0C7}" type="presOf" srcId="{82EC7364-049E-4D64-A157-C822B28F57DF}" destId="{11077526-3AF8-41DD-B9ED-E8A3E70096E0}" srcOrd="0" destOrd="0" presId="urn:microsoft.com/office/officeart/2005/8/layout/list1"/>
    <dgm:cxn modelId="{D8156E36-10D2-4427-BD7F-D9FFC73B739E}" type="presOf" srcId="{7E151235-F48A-42F5-9D28-467B7FC44441}" destId="{FA556BB1-7378-4059-BD0C-A0C019692774}" srcOrd="1" destOrd="0" presId="urn:microsoft.com/office/officeart/2005/8/layout/list1"/>
    <dgm:cxn modelId="{B9C80B17-40DE-467F-B669-4184CCBBBFF6}" type="presOf" srcId="{C3F37DD0-E7C8-4C28-ADCB-E584173DD644}" destId="{DD7F515B-2D6A-422F-8389-01431317072F}" srcOrd="0" destOrd="0" presId="urn:microsoft.com/office/officeart/2005/8/layout/list1"/>
    <dgm:cxn modelId="{161E06A7-D54E-4DBD-81B5-E22B8C9F5208}" srcId="{8E154674-A5AE-497C-AD2E-719130D6BA6E}" destId="{DB8087D8-75D8-4B80-A0FE-F6AA2282A7A5}" srcOrd="0" destOrd="0" parTransId="{04FC4AC8-E628-45BA-9C59-3C18CB856132}" sibTransId="{95005D2C-C1EC-4779-82C8-60B77E39C79F}"/>
    <dgm:cxn modelId="{BF0593BF-FE1B-492C-9903-77B66DEC82B8}" type="presOf" srcId="{022EDCC9-E933-4CD0-B3D6-842CEEEB9BB7}" destId="{9D39D290-8726-40C5-8B3D-91CF464AF775}" srcOrd="0" destOrd="0" presId="urn:microsoft.com/office/officeart/2005/8/layout/list1"/>
    <dgm:cxn modelId="{7F7BB08B-F987-40DA-8FE0-2549874FE405}" type="presOf" srcId="{BDAE6964-3293-47D4-BB81-05283CA25C99}" destId="{0F815AD9-45E9-464C-AAF2-0DA2B8D5ACDB}" srcOrd="1" destOrd="0" presId="urn:microsoft.com/office/officeart/2005/8/layout/list1"/>
    <dgm:cxn modelId="{AA232B7E-36F1-46B5-9851-50A6DBC595E5}" type="presOf" srcId="{022EDCC9-E933-4CD0-B3D6-842CEEEB9BB7}" destId="{3546F586-9896-43CC-8A06-02DFBC18C66D}" srcOrd="1" destOrd="0" presId="urn:microsoft.com/office/officeart/2005/8/layout/list1"/>
    <dgm:cxn modelId="{2CEFA189-239E-49EC-9E58-7C9B87F58376}" type="presOf" srcId="{90F4A984-3520-4A7E-971F-80816F34B0AE}" destId="{89035B4E-D589-4728-BB7E-FAC7A91041B6}" srcOrd="1" destOrd="0" presId="urn:microsoft.com/office/officeart/2005/8/layout/list1"/>
    <dgm:cxn modelId="{8EA6FD21-C4DC-4008-B222-837EF3F285DC}" type="presOf" srcId="{BDAE6964-3293-47D4-BB81-05283CA25C99}" destId="{C46BB0D9-B56B-4725-9528-B69721D2A5CD}" srcOrd="0" destOrd="0" presId="urn:microsoft.com/office/officeart/2005/8/layout/list1"/>
    <dgm:cxn modelId="{69590A5C-94BD-4BBD-9A31-A651E43D2AA2}" srcId="{8E154674-A5AE-497C-AD2E-719130D6BA6E}" destId="{BDAE6964-3293-47D4-BB81-05283CA25C99}" srcOrd="3" destOrd="0" parTransId="{5BA72A3A-A25F-45C6-8CF6-33B0C8A06F24}" sibTransId="{29535E67-538F-4E98-B6F1-D5C86EF82484}"/>
    <dgm:cxn modelId="{5FCC8DAE-C9FE-4D9F-BA6F-439780E0F2C4}" srcId="{8E154674-A5AE-497C-AD2E-719130D6BA6E}" destId="{90F4A984-3520-4A7E-971F-80816F34B0AE}" srcOrd="6" destOrd="0" parTransId="{D34D18BF-8E23-41AC-91FB-0C03F5EC7BCD}" sibTransId="{15B707FC-765D-4DEC-B10C-1E9BE519D5AD}"/>
    <dgm:cxn modelId="{9C00A8DF-04A9-44D0-B679-B5F2244609AF}" type="presOf" srcId="{2772F053-0ACD-4A6D-A517-7FEBB1F4DA4E}" destId="{A57F0C25-CB80-45A7-9AE1-94B96A85B161}" srcOrd="0" destOrd="0" presId="urn:microsoft.com/office/officeart/2005/8/layout/list1"/>
    <dgm:cxn modelId="{F3D54266-28F0-45F7-AD96-5DF59A5F9336}" type="presParOf" srcId="{9F02FBFA-E746-4E12-ABB7-2B3057ED260D}" destId="{1070B589-C984-4F29-8E11-93093E1DCFD6}" srcOrd="0" destOrd="0" presId="urn:microsoft.com/office/officeart/2005/8/layout/list1"/>
    <dgm:cxn modelId="{A56607A0-C7F3-4A08-AE81-F4595F3BCF4F}" type="presParOf" srcId="{1070B589-C984-4F29-8E11-93093E1DCFD6}" destId="{6EA0FD79-E07A-4EA3-8271-C671AF3CF50D}" srcOrd="0" destOrd="0" presId="urn:microsoft.com/office/officeart/2005/8/layout/list1"/>
    <dgm:cxn modelId="{73CB18D5-A4C7-46C6-B36B-DE323D3254EE}" type="presParOf" srcId="{1070B589-C984-4F29-8E11-93093E1DCFD6}" destId="{9901F8DB-8D2A-4E5D-83B1-2665A8A6CFBF}" srcOrd="1" destOrd="0" presId="urn:microsoft.com/office/officeart/2005/8/layout/list1"/>
    <dgm:cxn modelId="{B4E7761E-BC8C-4B2C-AD19-6751696C153C}" type="presParOf" srcId="{9F02FBFA-E746-4E12-ABB7-2B3057ED260D}" destId="{45984AD5-5C84-475C-B7CC-CCE17D333AC6}" srcOrd="1" destOrd="0" presId="urn:microsoft.com/office/officeart/2005/8/layout/list1"/>
    <dgm:cxn modelId="{9E8B801A-7EA0-464F-8047-3B5A636A3799}" type="presParOf" srcId="{9F02FBFA-E746-4E12-ABB7-2B3057ED260D}" destId="{8CB1F225-51FA-468C-93BC-6D5745B082FA}" srcOrd="2" destOrd="0" presId="urn:microsoft.com/office/officeart/2005/8/layout/list1"/>
    <dgm:cxn modelId="{7DEC4B4E-5A1B-4CA3-88B9-52D27C4F1879}" type="presParOf" srcId="{9F02FBFA-E746-4E12-ABB7-2B3057ED260D}" destId="{91149485-BCB6-4890-8D59-8AF23C1EA929}" srcOrd="3" destOrd="0" presId="urn:microsoft.com/office/officeart/2005/8/layout/list1"/>
    <dgm:cxn modelId="{84E309F1-FC7C-4989-9176-9886B40E0BE5}" type="presParOf" srcId="{9F02FBFA-E746-4E12-ABB7-2B3057ED260D}" destId="{EF239A50-5053-4B0E-BDC6-932DBD1D8013}" srcOrd="4" destOrd="0" presId="urn:microsoft.com/office/officeart/2005/8/layout/list1"/>
    <dgm:cxn modelId="{734BC7AA-F353-4963-9442-6A4139729588}" type="presParOf" srcId="{EF239A50-5053-4B0E-BDC6-932DBD1D8013}" destId="{A57F0C25-CB80-45A7-9AE1-94B96A85B161}" srcOrd="0" destOrd="0" presId="urn:microsoft.com/office/officeart/2005/8/layout/list1"/>
    <dgm:cxn modelId="{5674E3C6-4F77-4C21-A00F-9B39D0C49224}" type="presParOf" srcId="{EF239A50-5053-4B0E-BDC6-932DBD1D8013}" destId="{0C236D7F-364E-4206-B138-9C7DE7462C8A}" srcOrd="1" destOrd="0" presId="urn:microsoft.com/office/officeart/2005/8/layout/list1"/>
    <dgm:cxn modelId="{C614F26B-632B-4F09-8BAF-2B7A0CF6F1C8}" type="presParOf" srcId="{9F02FBFA-E746-4E12-ABB7-2B3057ED260D}" destId="{FB68F33C-5C68-453B-A074-2827A5FF9964}" srcOrd="5" destOrd="0" presId="urn:microsoft.com/office/officeart/2005/8/layout/list1"/>
    <dgm:cxn modelId="{F1F9E935-E103-4532-8586-FA55AC3F9E40}" type="presParOf" srcId="{9F02FBFA-E746-4E12-ABB7-2B3057ED260D}" destId="{B3B01F43-5748-439B-90C0-205EEA74A1ED}" srcOrd="6" destOrd="0" presId="urn:microsoft.com/office/officeart/2005/8/layout/list1"/>
    <dgm:cxn modelId="{AE3A5A71-71DD-444A-8D94-1720D4021EDF}" type="presParOf" srcId="{9F02FBFA-E746-4E12-ABB7-2B3057ED260D}" destId="{148D8C4E-40C3-48BC-8265-6F0672977ECD}" srcOrd="7" destOrd="0" presId="urn:microsoft.com/office/officeart/2005/8/layout/list1"/>
    <dgm:cxn modelId="{ED9CC84F-7C39-426C-AC00-B3E524144D73}" type="presParOf" srcId="{9F02FBFA-E746-4E12-ABB7-2B3057ED260D}" destId="{57D96054-EED2-4F13-98B2-45B5882ECE24}" srcOrd="8" destOrd="0" presId="urn:microsoft.com/office/officeart/2005/8/layout/list1"/>
    <dgm:cxn modelId="{4BB9E778-E4D9-44BE-9859-609730D74848}" type="presParOf" srcId="{57D96054-EED2-4F13-98B2-45B5882ECE24}" destId="{11077526-3AF8-41DD-B9ED-E8A3E70096E0}" srcOrd="0" destOrd="0" presId="urn:microsoft.com/office/officeart/2005/8/layout/list1"/>
    <dgm:cxn modelId="{6B36D29A-B1E8-4849-BEA2-7D246AF82880}" type="presParOf" srcId="{57D96054-EED2-4F13-98B2-45B5882ECE24}" destId="{9E892D6B-7604-4E6E-B43B-4923A2D1D028}" srcOrd="1" destOrd="0" presId="urn:microsoft.com/office/officeart/2005/8/layout/list1"/>
    <dgm:cxn modelId="{B77FF3A9-925B-4B9B-9CF1-CF15B817A666}" type="presParOf" srcId="{9F02FBFA-E746-4E12-ABB7-2B3057ED260D}" destId="{9403E154-2C7D-4308-898F-4C0501EC818C}" srcOrd="9" destOrd="0" presId="urn:microsoft.com/office/officeart/2005/8/layout/list1"/>
    <dgm:cxn modelId="{9C4856B4-AA79-4E19-A8BC-F8CE81C480DF}" type="presParOf" srcId="{9F02FBFA-E746-4E12-ABB7-2B3057ED260D}" destId="{432D4785-E285-4161-8CF9-02A4D3B3DFD8}" srcOrd="10" destOrd="0" presId="urn:microsoft.com/office/officeart/2005/8/layout/list1"/>
    <dgm:cxn modelId="{459133F7-8152-475A-9371-125A494C3885}" type="presParOf" srcId="{9F02FBFA-E746-4E12-ABB7-2B3057ED260D}" destId="{1A5C7B79-4674-4165-B7F5-1864EC8EF836}" srcOrd="11" destOrd="0" presId="urn:microsoft.com/office/officeart/2005/8/layout/list1"/>
    <dgm:cxn modelId="{A0CCDC63-3813-4624-A7A9-5EDB79931423}" type="presParOf" srcId="{9F02FBFA-E746-4E12-ABB7-2B3057ED260D}" destId="{0689AFAF-431D-487F-8361-C3FAA8FAE849}" srcOrd="12" destOrd="0" presId="urn:microsoft.com/office/officeart/2005/8/layout/list1"/>
    <dgm:cxn modelId="{834BAF70-45A5-40B4-B062-44AA08F35A00}" type="presParOf" srcId="{0689AFAF-431D-487F-8361-C3FAA8FAE849}" destId="{C46BB0D9-B56B-4725-9528-B69721D2A5CD}" srcOrd="0" destOrd="0" presId="urn:microsoft.com/office/officeart/2005/8/layout/list1"/>
    <dgm:cxn modelId="{3ED89970-B725-4EB9-894C-B9321FABEAEF}" type="presParOf" srcId="{0689AFAF-431D-487F-8361-C3FAA8FAE849}" destId="{0F815AD9-45E9-464C-AAF2-0DA2B8D5ACDB}" srcOrd="1" destOrd="0" presId="urn:microsoft.com/office/officeart/2005/8/layout/list1"/>
    <dgm:cxn modelId="{F8E04792-A763-41E1-AC99-936C3BF2F121}" type="presParOf" srcId="{9F02FBFA-E746-4E12-ABB7-2B3057ED260D}" destId="{06F4178D-2974-47E1-8224-86ED6F742808}" srcOrd="13" destOrd="0" presId="urn:microsoft.com/office/officeart/2005/8/layout/list1"/>
    <dgm:cxn modelId="{F30430EB-7A2B-428E-B781-5F71135CEA50}" type="presParOf" srcId="{9F02FBFA-E746-4E12-ABB7-2B3057ED260D}" destId="{EF10EC72-EC53-45A4-A617-1C572B0984B5}" srcOrd="14" destOrd="0" presId="urn:microsoft.com/office/officeart/2005/8/layout/list1"/>
    <dgm:cxn modelId="{0C748A31-94D9-4500-BE9F-A119964428A4}" type="presParOf" srcId="{9F02FBFA-E746-4E12-ABB7-2B3057ED260D}" destId="{3C8908F7-FAFC-4C80-A060-B8A887B09C80}" srcOrd="15" destOrd="0" presId="urn:microsoft.com/office/officeart/2005/8/layout/list1"/>
    <dgm:cxn modelId="{34236276-2FCA-4F4B-AF89-219AFD3F6F35}" type="presParOf" srcId="{9F02FBFA-E746-4E12-ABB7-2B3057ED260D}" destId="{BA30DB3B-4D16-4494-989D-1ACE2310D9C9}" srcOrd="16" destOrd="0" presId="urn:microsoft.com/office/officeart/2005/8/layout/list1"/>
    <dgm:cxn modelId="{E7757147-C94D-4B2E-BFB9-67F747E4771B}" type="presParOf" srcId="{BA30DB3B-4D16-4494-989D-1ACE2310D9C9}" destId="{7381A9FC-18C9-400A-B366-511F2F5CB47D}" srcOrd="0" destOrd="0" presId="urn:microsoft.com/office/officeart/2005/8/layout/list1"/>
    <dgm:cxn modelId="{AB6525D6-FA78-4884-A9E6-19C77CE02D72}" type="presParOf" srcId="{BA30DB3B-4D16-4494-989D-1ACE2310D9C9}" destId="{180F3CEE-9358-4EA2-8C6F-98FF154A41FA}" srcOrd="1" destOrd="0" presId="urn:microsoft.com/office/officeart/2005/8/layout/list1"/>
    <dgm:cxn modelId="{F7A1EAC7-D8FB-4ACB-8F76-C4702143AE12}" type="presParOf" srcId="{9F02FBFA-E746-4E12-ABB7-2B3057ED260D}" destId="{28F0ACD8-B97E-4EC3-ABFF-81509F0FDB14}" srcOrd="17" destOrd="0" presId="urn:microsoft.com/office/officeart/2005/8/layout/list1"/>
    <dgm:cxn modelId="{E8274C54-2B71-4A83-A926-2563C8CB5BB8}" type="presParOf" srcId="{9F02FBFA-E746-4E12-ABB7-2B3057ED260D}" destId="{3DE160F6-7D07-4E78-8454-494A97DFD3F2}" srcOrd="18" destOrd="0" presId="urn:microsoft.com/office/officeart/2005/8/layout/list1"/>
    <dgm:cxn modelId="{CC260076-6738-4686-B5D2-199650FC5CCE}" type="presParOf" srcId="{9F02FBFA-E746-4E12-ABB7-2B3057ED260D}" destId="{AB8F8C65-CF28-45BF-9E81-43276701068B}" srcOrd="19" destOrd="0" presId="urn:microsoft.com/office/officeart/2005/8/layout/list1"/>
    <dgm:cxn modelId="{86348DF3-5DE0-4435-BE43-DEA9F6DC7B9A}" type="presParOf" srcId="{9F02FBFA-E746-4E12-ABB7-2B3057ED260D}" destId="{8418E571-B78B-43A1-8323-3B946BFFE691}" srcOrd="20" destOrd="0" presId="urn:microsoft.com/office/officeart/2005/8/layout/list1"/>
    <dgm:cxn modelId="{A23E7E00-2E5D-4977-A75F-71EE5E11F7BB}" type="presParOf" srcId="{8418E571-B78B-43A1-8323-3B946BFFE691}" destId="{DD7F515B-2D6A-422F-8389-01431317072F}" srcOrd="0" destOrd="0" presId="urn:microsoft.com/office/officeart/2005/8/layout/list1"/>
    <dgm:cxn modelId="{0C698561-8435-48B7-A1E7-F21EDF17AD04}" type="presParOf" srcId="{8418E571-B78B-43A1-8323-3B946BFFE691}" destId="{F91C2C33-A159-4F39-9538-20C570273828}" srcOrd="1" destOrd="0" presId="urn:microsoft.com/office/officeart/2005/8/layout/list1"/>
    <dgm:cxn modelId="{402D9DD8-ECAF-4C68-8B69-6EAD9DF8B86E}" type="presParOf" srcId="{9F02FBFA-E746-4E12-ABB7-2B3057ED260D}" destId="{05C2A850-D628-44A7-B442-2275505EE597}" srcOrd="21" destOrd="0" presId="urn:microsoft.com/office/officeart/2005/8/layout/list1"/>
    <dgm:cxn modelId="{393ED1E9-9AE5-44E9-A75D-8E86332EA338}" type="presParOf" srcId="{9F02FBFA-E746-4E12-ABB7-2B3057ED260D}" destId="{9790FE35-3CEA-4207-8E98-075D365706E7}" srcOrd="22" destOrd="0" presId="urn:microsoft.com/office/officeart/2005/8/layout/list1"/>
    <dgm:cxn modelId="{6CA4ACFC-C9D7-460B-A262-4800F2B31FF2}" type="presParOf" srcId="{9F02FBFA-E746-4E12-ABB7-2B3057ED260D}" destId="{61C9663F-7C5D-48FB-9DB4-78F6DE599288}" srcOrd="23" destOrd="0" presId="urn:microsoft.com/office/officeart/2005/8/layout/list1"/>
    <dgm:cxn modelId="{FE607A46-22C9-4118-8707-19FDF77E8E7E}" type="presParOf" srcId="{9F02FBFA-E746-4E12-ABB7-2B3057ED260D}" destId="{BD5CEBB0-91D9-494A-A8CC-24C81B504713}" srcOrd="24" destOrd="0" presId="urn:microsoft.com/office/officeart/2005/8/layout/list1"/>
    <dgm:cxn modelId="{12BF543B-9808-4E6C-83E9-1CA3D10F1EA5}" type="presParOf" srcId="{BD5CEBB0-91D9-494A-A8CC-24C81B504713}" destId="{769BE055-4505-4B81-A162-206EBBF79292}" srcOrd="0" destOrd="0" presId="urn:microsoft.com/office/officeart/2005/8/layout/list1"/>
    <dgm:cxn modelId="{5E631737-F315-476E-B409-6B6D8C325A3E}" type="presParOf" srcId="{BD5CEBB0-91D9-494A-A8CC-24C81B504713}" destId="{89035B4E-D589-4728-BB7E-FAC7A91041B6}" srcOrd="1" destOrd="0" presId="urn:microsoft.com/office/officeart/2005/8/layout/list1"/>
    <dgm:cxn modelId="{9EC4A9EB-683E-435D-A94B-43F1851B4A8C}" type="presParOf" srcId="{9F02FBFA-E746-4E12-ABB7-2B3057ED260D}" destId="{65DCD2DA-FE49-416C-B6C2-7C57F11B7E83}" srcOrd="25" destOrd="0" presId="urn:microsoft.com/office/officeart/2005/8/layout/list1"/>
    <dgm:cxn modelId="{5F65DE5C-EC14-4C7C-8EA6-DFB564CA2255}" type="presParOf" srcId="{9F02FBFA-E746-4E12-ABB7-2B3057ED260D}" destId="{16AA5DB7-7ABA-4FCE-8AE1-4165C0252150}" srcOrd="26" destOrd="0" presId="urn:microsoft.com/office/officeart/2005/8/layout/list1"/>
    <dgm:cxn modelId="{04F3426F-B4E2-4635-A1CC-150A15930D76}" type="presParOf" srcId="{9F02FBFA-E746-4E12-ABB7-2B3057ED260D}" destId="{7C8BE2B5-F1DA-4CB1-8D8D-C32CFD48653D}" srcOrd="27" destOrd="0" presId="urn:microsoft.com/office/officeart/2005/8/layout/list1"/>
    <dgm:cxn modelId="{5533BCE6-B956-4A7C-8375-EF9D4E8AF125}" type="presParOf" srcId="{9F02FBFA-E746-4E12-ABB7-2B3057ED260D}" destId="{378BC57F-FD82-4464-9A10-585206734CB2}" srcOrd="28" destOrd="0" presId="urn:microsoft.com/office/officeart/2005/8/layout/list1"/>
    <dgm:cxn modelId="{CD96222D-F289-424D-9102-E71535117746}" type="presParOf" srcId="{378BC57F-FD82-4464-9A10-585206734CB2}" destId="{E3A75BB3-DDCD-4AD9-AEA0-993B58138C12}" srcOrd="0" destOrd="0" presId="urn:microsoft.com/office/officeart/2005/8/layout/list1"/>
    <dgm:cxn modelId="{DEFBFFFC-CA4E-4BA8-BDA4-A1A104B13AA5}" type="presParOf" srcId="{378BC57F-FD82-4464-9A10-585206734CB2}" destId="{FA556BB1-7378-4059-BD0C-A0C019692774}" srcOrd="1" destOrd="0" presId="urn:microsoft.com/office/officeart/2005/8/layout/list1"/>
    <dgm:cxn modelId="{EA9227BE-D9FF-48E8-8613-FFDDB7AA5C84}" type="presParOf" srcId="{9F02FBFA-E746-4E12-ABB7-2B3057ED260D}" destId="{022F5130-5611-40E6-8D7D-4C22ADE49CF9}" srcOrd="29" destOrd="0" presId="urn:microsoft.com/office/officeart/2005/8/layout/list1"/>
    <dgm:cxn modelId="{27EAC44E-130F-4DD0-972D-8490E6E3FB4E}" type="presParOf" srcId="{9F02FBFA-E746-4E12-ABB7-2B3057ED260D}" destId="{B9D50B29-B73F-4688-8808-30DD3D69D8D1}" srcOrd="30" destOrd="0" presId="urn:microsoft.com/office/officeart/2005/8/layout/list1"/>
    <dgm:cxn modelId="{F56C429E-9859-4263-81B8-779839E05E40}" type="presParOf" srcId="{9F02FBFA-E746-4E12-ABB7-2B3057ED260D}" destId="{EE2F0C3F-B460-44CC-BF3B-A11E676CDE4B}" srcOrd="31" destOrd="0" presId="urn:microsoft.com/office/officeart/2005/8/layout/list1"/>
    <dgm:cxn modelId="{3C07D231-1C17-4678-99CD-7C1F1A4D26E4}" type="presParOf" srcId="{9F02FBFA-E746-4E12-ABB7-2B3057ED260D}" destId="{ED69C025-92A1-4F2A-81BC-F5D86EC8E184}" srcOrd="32" destOrd="0" presId="urn:microsoft.com/office/officeart/2005/8/layout/list1"/>
    <dgm:cxn modelId="{6B984486-FADA-41C3-A3E2-EDB1458E579C}" type="presParOf" srcId="{ED69C025-92A1-4F2A-81BC-F5D86EC8E184}" destId="{9D39D290-8726-40C5-8B3D-91CF464AF775}" srcOrd="0" destOrd="0" presId="urn:microsoft.com/office/officeart/2005/8/layout/list1"/>
    <dgm:cxn modelId="{CD10107A-900C-478B-B5A4-A01643770B5A}" type="presParOf" srcId="{ED69C025-92A1-4F2A-81BC-F5D86EC8E184}" destId="{3546F586-9896-43CC-8A06-02DFBC18C66D}" srcOrd="1" destOrd="0" presId="urn:microsoft.com/office/officeart/2005/8/layout/list1"/>
    <dgm:cxn modelId="{02178B23-CE29-4960-9C21-89DFE4BD7FEB}" type="presParOf" srcId="{9F02FBFA-E746-4E12-ABB7-2B3057ED260D}" destId="{69116FAC-FD68-47D2-99DB-359594363825}" srcOrd="33" destOrd="0" presId="urn:microsoft.com/office/officeart/2005/8/layout/list1"/>
    <dgm:cxn modelId="{5F5C2916-40A2-45E1-AE98-FB351E763A84}" type="presParOf" srcId="{9F02FBFA-E746-4E12-ABB7-2B3057ED260D}" destId="{59D9AEAA-F93A-4799-A303-530DFB9C9A8F}" srcOrd="3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089B90B-B168-46CF-B509-109F98811C65}" type="doc">
      <dgm:prSet loTypeId="urn:microsoft.com/office/officeart/2005/8/layout/list1" loCatId="list" qsTypeId="urn:microsoft.com/office/officeart/2005/8/quickstyle/simple1" qsCatId="simple" csTypeId="urn:microsoft.com/office/officeart/2005/8/colors/accent3_3" csCatId="accent3" phldr="1"/>
      <dgm:spPr/>
      <dgm:t>
        <a:bodyPr/>
        <a:lstStyle/>
        <a:p>
          <a:endParaRPr lang="ru-RU"/>
        </a:p>
      </dgm:t>
    </dgm:pt>
    <dgm:pt modelId="{5370D813-4450-4B8F-A746-23EFAC3B0A5A}">
      <dgm:prSet custT="1"/>
      <dgm:spPr/>
      <dgm:t>
        <a:bodyPr/>
        <a:lstStyle/>
        <a:p>
          <a:pPr algn="just"/>
          <a:r>
            <a:rPr lang="ru-RU" sz="2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Уменьшение доли курящих сотрудников: с 22% до 15%</a:t>
          </a:r>
          <a:r>
            <a:rPr lang="ru-RU" sz="2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(</a:t>
          </a:r>
          <a:r>
            <a:rPr lang="ru-RU" sz="2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- 7 </a:t>
          </a:r>
          <a:r>
            <a:rPr lang="ru-RU" sz="2200" b="1" dirty="0" err="1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п.п</a:t>
          </a:r>
          <a:r>
            <a:rPr lang="ru-RU" sz="2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.)</a:t>
          </a:r>
        </a:p>
      </dgm:t>
    </dgm:pt>
    <dgm:pt modelId="{1D78470E-F426-4EB2-B4E0-06FED9FFD387}" type="parTrans" cxnId="{786E2CCF-66C6-4D92-ADEF-9A338A97CA01}">
      <dgm:prSet/>
      <dgm:spPr/>
      <dgm:t>
        <a:bodyPr/>
        <a:lstStyle/>
        <a:p>
          <a:endParaRPr lang="ru-RU"/>
        </a:p>
      </dgm:t>
    </dgm:pt>
    <dgm:pt modelId="{061DA5AA-C698-4A75-A891-7F60BF265C6B}" type="sibTrans" cxnId="{786E2CCF-66C6-4D92-ADEF-9A338A97CA01}">
      <dgm:prSet/>
      <dgm:spPr/>
      <dgm:t>
        <a:bodyPr/>
        <a:lstStyle/>
        <a:p>
          <a:endParaRPr lang="ru-RU"/>
        </a:p>
      </dgm:t>
    </dgm:pt>
    <dgm:pt modelId="{08051604-BA0C-40A1-B5CC-D507B407D0B2}">
      <dgm:prSet custT="1"/>
      <dgm:spPr/>
      <dgm:t>
        <a:bodyPr/>
        <a:lstStyle/>
        <a:p>
          <a:pPr algn="just"/>
          <a:r>
            <a:rPr lang="ru-RU" sz="2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Уменьшение доли сотрудников с ожирением и избыточной массой тела: с 30% до 22% (- 8 </a:t>
          </a:r>
          <a:r>
            <a:rPr lang="ru-RU" sz="2200" b="1" dirty="0" err="1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п.п</a:t>
          </a:r>
          <a:r>
            <a:rPr lang="ru-RU" sz="2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.)</a:t>
          </a:r>
        </a:p>
      </dgm:t>
    </dgm:pt>
    <dgm:pt modelId="{9FA2BA99-023A-4EDE-9FA2-1239B5EF74EA}" type="parTrans" cxnId="{C5C398A5-8B93-496B-9610-5021464C618D}">
      <dgm:prSet/>
      <dgm:spPr/>
      <dgm:t>
        <a:bodyPr/>
        <a:lstStyle/>
        <a:p>
          <a:endParaRPr lang="ru-RU"/>
        </a:p>
      </dgm:t>
    </dgm:pt>
    <dgm:pt modelId="{499816E7-D35B-4982-97CB-7CA8860425E8}" type="sibTrans" cxnId="{C5C398A5-8B93-496B-9610-5021464C618D}">
      <dgm:prSet/>
      <dgm:spPr/>
      <dgm:t>
        <a:bodyPr/>
        <a:lstStyle/>
        <a:p>
          <a:endParaRPr lang="ru-RU"/>
        </a:p>
      </dgm:t>
    </dgm:pt>
    <dgm:pt modelId="{B472FBC9-EE25-4772-BE71-86C69C565632}">
      <dgm:prSet custT="1"/>
      <dgm:spPr/>
      <dgm:t>
        <a:bodyPr/>
        <a:lstStyle/>
        <a:p>
          <a:pPr algn="just"/>
          <a:r>
            <a:rPr lang="ru-RU" sz="2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Уменьшение доли сотрудников с фактором риска «Нерациональное питание»: с 41% до 27%  (-14 </a:t>
          </a:r>
          <a:r>
            <a:rPr lang="ru-RU" sz="2200" b="1" dirty="0" err="1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п.п</a:t>
          </a:r>
          <a:r>
            <a:rPr lang="ru-RU" sz="22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.)</a:t>
          </a:r>
          <a:endParaRPr lang="ru-RU" sz="2200" b="1" dirty="0"/>
        </a:p>
      </dgm:t>
    </dgm:pt>
    <dgm:pt modelId="{C7225DE7-F7F2-4089-A66A-2353A02C9D7E}" type="parTrans" cxnId="{75E2F2F9-A518-420D-9A08-638880806759}">
      <dgm:prSet/>
      <dgm:spPr/>
      <dgm:t>
        <a:bodyPr/>
        <a:lstStyle/>
        <a:p>
          <a:endParaRPr lang="ru-RU"/>
        </a:p>
      </dgm:t>
    </dgm:pt>
    <dgm:pt modelId="{8CB8FED0-C207-4A57-A7A8-310D22575270}" type="sibTrans" cxnId="{75E2F2F9-A518-420D-9A08-638880806759}">
      <dgm:prSet/>
      <dgm:spPr/>
      <dgm:t>
        <a:bodyPr/>
        <a:lstStyle/>
        <a:p>
          <a:endParaRPr lang="ru-RU"/>
        </a:p>
      </dgm:t>
    </dgm:pt>
    <dgm:pt modelId="{A7126FF2-36E3-4786-8948-2D2ECA167FA3}">
      <dgm:prSet custT="1"/>
      <dgm:spPr/>
      <dgm:t>
        <a:bodyPr/>
        <a:lstStyle/>
        <a:p>
          <a:r>
            <a:rPr lang="ru-RU" sz="22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Уменьшение доли сотрудников с низкой </a:t>
          </a:r>
          <a:r>
            <a:rPr lang="ru-RU" sz="2200" b="1" dirty="0">
              <a:solidFill>
                <a:schemeClr val="accent3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физической активностью: с 36% до 22% (-14 </a:t>
          </a:r>
          <a:r>
            <a:rPr lang="ru-RU" sz="2200" b="1" dirty="0" err="1">
              <a:solidFill>
                <a:schemeClr val="accent3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п.п</a:t>
          </a:r>
          <a:r>
            <a:rPr lang="ru-RU" sz="2200" b="1" dirty="0">
              <a:solidFill>
                <a:schemeClr val="accent3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.)</a:t>
          </a:r>
        </a:p>
      </dgm:t>
    </dgm:pt>
    <dgm:pt modelId="{C8678582-4A96-4E9F-85BC-D801CFBD750D}" type="parTrans" cxnId="{EA2E3B00-4D37-4B52-ABB1-2C91551C0FAB}">
      <dgm:prSet/>
      <dgm:spPr/>
      <dgm:t>
        <a:bodyPr/>
        <a:lstStyle/>
        <a:p>
          <a:endParaRPr lang="ru-RU"/>
        </a:p>
      </dgm:t>
    </dgm:pt>
    <dgm:pt modelId="{2FA9E168-22C1-4DBB-B378-04F6416C9416}" type="sibTrans" cxnId="{EA2E3B00-4D37-4B52-ABB1-2C91551C0FAB}">
      <dgm:prSet/>
      <dgm:spPr/>
      <dgm:t>
        <a:bodyPr/>
        <a:lstStyle/>
        <a:p>
          <a:endParaRPr lang="ru-RU"/>
        </a:p>
      </dgm:t>
    </dgm:pt>
    <dgm:pt modelId="{643745EB-0A05-4775-BD56-ED86083484E6}">
      <dgm:prSet custT="1"/>
      <dgm:spPr/>
      <dgm:t>
        <a:bodyPr/>
        <a:lstStyle/>
        <a:p>
          <a:r>
            <a:rPr lang="ru-RU" sz="22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Уменьшение доли сотрудников с повышенным АД: с 26% до 19% (-7 </a:t>
          </a:r>
          <a:r>
            <a:rPr lang="ru-RU" sz="2200" b="1" dirty="0" err="1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п.п</a:t>
          </a:r>
          <a:r>
            <a:rPr lang="ru-RU" sz="2200" b="1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.)</a:t>
          </a:r>
        </a:p>
      </dgm:t>
    </dgm:pt>
    <dgm:pt modelId="{9408FDC9-AB35-4F18-B5A8-791328370CBF}" type="parTrans" cxnId="{D6992CF9-FBD1-4D61-B348-785F047645F2}">
      <dgm:prSet/>
      <dgm:spPr/>
      <dgm:t>
        <a:bodyPr/>
        <a:lstStyle/>
        <a:p>
          <a:endParaRPr lang="ru-RU"/>
        </a:p>
      </dgm:t>
    </dgm:pt>
    <dgm:pt modelId="{77BE3217-D817-406C-A725-27C396697FFD}" type="sibTrans" cxnId="{D6992CF9-FBD1-4D61-B348-785F047645F2}">
      <dgm:prSet/>
      <dgm:spPr/>
      <dgm:t>
        <a:bodyPr/>
        <a:lstStyle/>
        <a:p>
          <a:endParaRPr lang="ru-RU"/>
        </a:p>
      </dgm:t>
    </dgm:pt>
    <dgm:pt modelId="{194932D5-F7D0-40A4-B9D5-E506E534AC85}">
      <dgm:prSet custT="1"/>
      <dgm:spPr/>
      <dgm:t>
        <a:bodyPr/>
        <a:lstStyle/>
        <a:p>
          <a:r>
            <a:rPr lang="ru-RU" sz="2200" b="1" dirty="0">
              <a:solidFill>
                <a:schemeClr val="accent3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Уменьшение доли сотрудников с высоким уровнем стресса: с 34% до 24% (-10 </a:t>
          </a:r>
          <a:r>
            <a:rPr lang="ru-RU" sz="2200" b="1" dirty="0" err="1">
              <a:solidFill>
                <a:schemeClr val="accent3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п.п</a:t>
          </a:r>
          <a:r>
            <a:rPr lang="ru-RU" sz="2200" b="1" dirty="0">
              <a:solidFill>
                <a:schemeClr val="accent3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.)</a:t>
          </a:r>
        </a:p>
      </dgm:t>
    </dgm:pt>
    <dgm:pt modelId="{B93222CF-69A3-4EC1-96EB-0D72D3601607}" type="parTrans" cxnId="{45D0549F-356E-4117-89C2-D69EC06CA3A2}">
      <dgm:prSet/>
      <dgm:spPr/>
      <dgm:t>
        <a:bodyPr/>
        <a:lstStyle/>
        <a:p>
          <a:endParaRPr lang="ru-RU"/>
        </a:p>
      </dgm:t>
    </dgm:pt>
    <dgm:pt modelId="{84C00CA6-14FE-4E9B-A317-BC0BF5ACE278}" type="sibTrans" cxnId="{45D0549F-356E-4117-89C2-D69EC06CA3A2}">
      <dgm:prSet/>
      <dgm:spPr/>
      <dgm:t>
        <a:bodyPr/>
        <a:lstStyle/>
        <a:p>
          <a:endParaRPr lang="ru-RU"/>
        </a:p>
      </dgm:t>
    </dgm:pt>
    <dgm:pt modelId="{5B453F5E-94D9-4A92-95F1-7094855FC464}" type="pres">
      <dgm:prSet presAssocID="{7089B90B-B168-46CF-B509-109F98811C65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5D5E7FB-9A39-4724-B6D2-1B5D4334B7C6}" type="pres">
      <dgm:prSet presAssocID="{5370D813-4450-4B8F-A746-23EFAC3B0A5A}" presName="parentLin" presStyleCnt="0"/>
      <dgm:spPr/>
    </dgm:pt>
    <dgm:pt modelId="{38E07795-5ADB-484F-8CD8-D5661FD4D1DE}" type="pres">
      <dgm:prSet presAssocID="{5370D813-4450-4B8F-A746-23EFAC3B0A5A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4C399758-C83C-4C33-955A-72A97D517024}" type="pres">
      <dgm:prSet presAssocID="{5370D813-4450-4B8F-A746-23EFAC3B0A5A}" presName="parentText" presStyleLbl="node1" presStyleIdx="0" presStyleCnt="6" custScaleX="146095" custScaleY="30788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3928DD9-135C-40F2-9A8C-BE4721FD7DBB}" type="pres">
      <dgm:prSet presAssocID="{5370D813-4450-4B8F-A746-23EFAC3B0A5A}" presName="negativeSpace" presStyleCnt="0"/>
      <dgm:spPr/>
    </dgm:pt>
    <dgm:pt modelId="{85CDBCD9-F7E2-4303-BBAD-65CE045B663C}" type="pres">
      <dgm:prSet presAssocID="{5370D813-4450-4B8F-A746-23EFAC3B0A5A}" presName="childText" presStyleLbl="conFgAcc1" presStyleIdx="0" presStyleCnt="6">
        <dgm:presLayoutVars>
          <dgm:bulletEnabled val="1"/>
        </dgm:presLayoutVars>
      </dgm:prSet>
      <dgm:spPr/>
    </dgm:pt>
    <dgm:pt modelId="{D10EF97D-1F15-49D9-AE7C-70362CEEE298}" type="pres">
      <dgm:prSet presAssocID="{061DA5AA-C698-4A75-A891-7F60BF265C6B}" presName="spaceBetweenRectangles" presStyleCnt="0"/>
      <dgm:spPr/>
    </dgm:pt>
    <dgm:pt modelId="{6D5F3DDE-8907-42D1-B764-B6323806AFAB}" type="pres">
      <dgm:prSet presAssocID="{08051604-BA0C-40A1-B5CC-D507B407D0B2}" presName="parentLin" presStyleCnt="0"/>
      <dgm:spPr/>
    </dgm:pt>
    <dgm:pt modelId="{5A9ED7D3-C56B-4548-9690-6E61B736A652}" type="pres">
      <dgm:prSet presAssocID="{08051604-BA0C-40A1-B5CC-D507B407D0B2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C8998808-4E7D-4D88-98CA-6B82180B1495}" type="pres">
      <dgm:prSet presAssocID="{08051604-BA0C-40A1-B5CC-D507B407D0B2}" presName="parentText" presStyleLbl="node1" presStyleIdx="1" presStyleCnt="6" custScaleX="142997" custScaleY="34446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D46014-A6A3-43C4-A3FB-6338B38E50F3}" type="pres">
      <dgm:prSet presAssocID="{08051604-BA0C-40A1-B5CC-D507B407D0B2}" presName="negativeSpace" presStyleCnt="0"/>
      <dgm:spPr/>
    </dgm:pt>
    <dgm:pt modelId="{D7116D5B-6C0B-4DEC-BBE4-4AB3A2830A81}" type="pres">
      <dgm:prSet presAssocID="{08051604-BA0C-40A1-B5CC-D507B407D0B2}" presName="childText" presStyleLbl="conFgAcc1" presStyleIdx="1" presStyleCnt="6">
        <dgm:presLayoutVars>
          <dgm:bulletEnabled val="1"/>
        </dgm:presLayoutVars>
      </dgm:prSet>
      <dgm:spPr/>
    </dgm:pt>
    <dgm:pt modelId="{DA6D2CC7-39E9-4AC5-AD75-F55DFC47233D}" type="pres">
      <dgm:prSet presAssocID="{499816E7-D35B-4982-97CB-7CA8860425E8}" presName="spaceBetweenRectangles" presStyleCnt="0"/>
      <dgm:spPr/>
    </dgm:pt>
    <dgm:pt modelId="{3944F54B-C8D6-4FB2-B20E-881E8BEB6B68}" type="pres">
      <dgm:prSet presAssocID="{B472FBC9-EE25-4772-BE71-86C69C565632}" presName="parentLin" presStyleCnt="0"/>
      <dgm:spPr/>
    </dgm:pt>
    <dgm:pt modelId="{0AD1FDB9-C393-41E8-B927-2572E8DBA7B5}" type="pres">
      <dgm:prSet presAssocID="{B472FBC9-EE25-4772-BE71-86C69C565632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5695C4EA-9000-4E7C-9FB3-5F6F1EA77C33}" type="pres">
      <dgm:prSet presAssocID="{B472FBC9-EE25-4772-BE71-86C69C565632}" presName="parentText" presStyleLbl="node1" presStyleIdx="2" presStyleCnt="6" custScaleX="142997" custScaleY="316585" custLinFactNeighborX="5485" custLinFactNeighborY="11868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0F15B53-21BE-40AB-A3AE-46C53E28DC1B}" type="pres">
      <dgm:prSet presAssocID="{B472FBC9-EE25-4772-BE71-86C69C565632}" presName="negativeSpace" presStyleCnt="0"/>
      <dgm:spPr/>
    </dgm:pt>
    <dgm:pt modelId="{972709F0-CF7A-48A6-B067-D5651390D4C7}" type="pres">
      <dgm:prSet presAssocID="{B472FBC9-EE25-4772-BE71-86C69C565632}" presName="childText" presStyleLbl="conFgAcc1" presStyleIdx="2" presStyleCnt="6">
        <dgm:presLayoutVars>
          <dgm:bulletEnabled val="1"/>
        </dgm:presLayoutVars>
      </dgm:prSet>
      <dgm:spPr/>
    </dgm:pt>
    <dgm:pt modelId="{B141F9EA-058A-4D23-8422-2A6D4F97128D}" type="pres">
      <dgm:prSet presAssocID="{8CB8FED0-C207-4A57-A7A8-310D22575270}" presName="spaceBetweenRectangles" presStyleCnt="0"/>
      <dgm:spPr/>
    </dgm:pt>
    <dgm:pt modelId="{2CD7EEC3-FA94-4E05-8CFD-EBFBB946DFCF}" type="pres">
      <dgm:prSet presAssocID="{A7126FF2-36E3-4786-8948-2D2ECA167FA3}" presName="parentLin" presStyleCnt="0"/>
      <dgm:spPr/>
    </dgm:pt>
    <dgm:pt modelId="{EA03B0DE-7F7F-48AE-9376-617ECB732301}" type="pres">
      <dgm:prSet presAssocID="{A7126FF2-36E3-4786-8948-2D2ECA167FA3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7F779C10-28CC-4056-A40D-93F54E6A0323}" type="pres">
      <dgm:prSet presAssocID="{A7126FF2-36E3-4786-8948-2D2ECA167FA3}" presName="parentText" presStyleLbl="node1" presStyleIdx="3" presStyleCnt="6" custScaleX="136495" custScaleY="32625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87AE2A-BE9A-42F1-B867-3081260496FC}" type="pres">
      <dgm:prSet presAssocID="{A7126FF2-36E3-4786-8948-2D2ECA167FA3}" presName="negativeSpace" presStyleCnt="0"/>
      <dgm:spPr/>
    </dgm:pt>
    <dgm:pt modelId="{EDEE4915-1CAD-446A-B7F4-837BF428CDA0}" type="pres">
      <dgm:prSet presAssocID="{A7126FF2-36E3-4786-8948-2D2ECA167FA3}" presName="childText" presStyleLbl="conFgAcc1" presStyleIdx="3" presStyleCnt="6">
        <dgm:presLayoutVars>
          <dgm:bulletEnabled val="1"/>
        </dgm:presLayoutVars>
      </dgm:prSet>
      <dgm:spPr/>
    </dgm:pt>
    <dgm:pt modelId="{A2903CFB-74FF-47B8-AE8C-05F530ACD098}" type="pres">
      <dgm:prSet presAssocID="{2FA9E168-22C1-4DBB-B378-04F6416C9416}" presName="spaceBetweenRectangles" presStyleCnt="0"/>
      <dgm:spPr/>
    </dgm:pt>
    <dgm:pt modelId="{87A9A180-D21F-4666-B80B-D6AAFD22E2EF}" type="pres">
      <dgm:prSet presAssocID="{643745EB-0A05-4775-BD56-ED86083484E6}" presName="parentLin" presStyleCnt="0"/>
      <dgm:spPr/>
    </dgm:pt>
    <dgm:pt modelId="{0C1CC7B4-C4D6-45F3-9C41-EEE14B424B7A}" type="pres">
      <dgm:prSet presAssocID="{643745EB-0A05-4775-BD56-ED86083484E6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D0EB5C94-9422-43D7-8FC1-94EA3BC3A283}" type="pres">
      <dgm:prSet presAssocID="{643745EB-0A05-4775-BD56-ED86083484E6}" presName="parentText" presStyleLbl="node1" presStyleIdx="4" presStyleCnt="6" custScaleX="138137" custScaleY="25465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8EF242C-6179-41CB-95A3-9BAAB3EAC208}" type="pres">
      <dgm:prSet presAssocID="{643745EB-0A05-4775-BD56-ED86083484E6}" presName="negativeSpace" presStyleCnt="0"/>
      <dgm:spPr/>
    </dgm:pt>
    <dgm:pt modelId="{864736D3-F371-4334-B089-E70F14819F65}" type="pres">
      <dgm:prSet presAssocID="{643745EB-0A05-4775-BD56-ED86083484E6}" presName="childText" presStyleLbl="conFgAcc1" presStyleIdx="4" presStyleCnt="6">
        <dgm:presLayoutVars>
          <dgm:bulletEnabled val="1"/>
        </dgm:presLayoutVars>
      </dgm:prSet>
      <dgm:spPr/>
    </dgm:pt>
    <dgm:pt modelId="{79A8B148-B7E7-4E07-B7AB-FEA4575253D4}" type="pres">
      <dgm:prSet presAssocID="{77BE3217-D817-406C-A725-27C396697FFD}" presName="spaceBetweenRectangles" presStyleCnt="0"/>
      <dgm:spPr/>
    </dgm:pt>
    <dgm:pt modelId="{CFF199F3-6B8F-49B6-8145-A10C79275C43}" type="pres">
      <dgm:prSet presAssocID="{194932D5-F7D0-40A4-B9D5-E506E534AC85}" presName="parentLin" presStyleCnt="0"/>
      <dgm:spPr/>
    </dgm:pt>
    <dgm:pt modelId="{005B0710-CEE8-43C1-BABC-AF6D58DF071C}" type="pres">
      <dgm:prSet presAssocID="{194932D5-F7D0-40A4-B9D5-E506E534AC85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DB7BBFED-C78E-4B94-85C5-6DBB577F567A}" type="pres">
      <dgm:prSet presAssocID="{194932D5-F7D0-40A4-B9D5-E506E534AC85}" presName="parentText" presStyleLbl="node1" presStyleIdx="5" presStyleCnt="6" custScaleX="142857" custScaleY="272640" custLinFactNeighborX="60831" custLinFactNeighborY="-75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E0E2B51-B3A7-437B-A108-2911A2B03E4D}" type="pres">
      <dgm:prSet presAssocID="{194932D5-F7D0-40A4-B9D5-E506E534AC85}" presName="negativeSpace" presStyleCnt="0"/>
      <dgm:spPr/>
    </dgm:pt>
    <dgm:pt modelId="{2B136DC4-D355-41EC-8201-214FD6786AC8}" type="pres">
      <dgm:prSet presAssocID="{194932D5-F7D0-40A4-B9D5-E506E534AC85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9F32818D-CAD3-40D7-AADC-7EC1DCA0B9DA}" type="presOf" srcId="{5370D813-4450-4B8F-A746-23EFAC3B0A5A}" destId="{38E07795-5ADB-484F-8CD8-D5661FD4D1DE}" srcOrd="0" destOrd="0" presId="urn:microsoft.com/office/officeart/2005/8/layout/list1"/>
    <dgm:cxn modelId="{18CE5E21-85FB-46FC-8CBC-7D4901924F94}" type="presOf" srcId="{A7126FF2-36E3-4786-8948-2D2ECA167FA3}" destId="{EA03B0DE-7F7F-48AE-9376-617ECB732301}" srcOrd="0" destOrd="0" presId="urn:microsoft.com/office/officeart/2005/8/layout/list1"/>
    <dgm:cxn modelId="{298E9626-62A0-413A-BDE8-2F334A9623E5}" type="presOf" srcId="{643745EB-0A05-4775-BD56-ED86083484E6}" destId="{0C1CC7B4-C4D6-45F3-9C41-EEE14B424B7A}" srcOrd="0" destOrd="0" presId="urn:microsoft.com/office/officeart/2005/8/layout/list1"/>
    <dgm:cxn modelId="{387C3F1E-975E-4500-BD6D-E9DEDD4F4ED1}" type="presOf" srcId="{A7126FF2-36E3-4786-8948-2D2ECA167FA3}" destId="{7F779C10-28CC-4056-A40D-93F54E6A0323}" srcOrd="1" destOrd="0" presId="urn:microsoft.com/office/officeart/2005/8/layout/list1"/>
    <dgm:cxn modelId="{061A9534-ADF2-44A7-B2BC-C8A371A3D639}" type="presOf" srcId="{B472FBC9-EE25-4772-BE71-86C69C565632}" destId="{0AD1FDB9-C393-41E8-B927-2572E8DBA7B5}" srcOrd="0" destOrd="0" presId="urn:microsoft.com/office/officeart/2005/8/layout/list1"/>
    <dgm:cxn modelId="{08B088DE-852F-4D84-A752-EC46D1AAEE4C}" type="presOf" srcId="{194932D5-F7D0-40A4-B9D5-E506E534AC85}" destId="{005B0710-CEE8-43C1-BABC-AF6D58DF071C}" srcOrd="0" destOrd="0" presId="urn:microsoft.com/office/officeart/2005/8/layout/list1"/>
    <dgm:cxn modelId="{75E2F2F9-A518-420D-9A08-638880806759}" srcId="{7089B90B-B168-46CF-B509-109F98811C65}" destId="{B472FBC9-EE25-4772-BE71-86C69C565632}" srcOrd="2" destOrd="0" parTransId="{C7225DE7-F7F2-4089-A66A-2353A02C9D7E}" sibTransId="{8CB8FED0-C207-4A57-A7A8-310D22575270}"/>
    <dgm:cxn modelId="{45D0549F-356E-4117-89C2-D69EC06CA3A2}" srcId="{7089B90B-B168-46CF-B509-109F98811C65}" destId="{194932D5-F7D0-40A4-B9D5-E506E534AC85}" srcOrd="5" destOrd="0" parTransId="{B93222CF-69A3-4EC1-96EB-0D72D3601607}" sibTransId="{84C00CA6-14FE-4E9B-A317-BC0BF5ACE278}"/>
    <dgm:cxn modelId="{2B8FC115-DE19-46EC-AB18-CACD5755CCDC}" type="presOf" srcId="{5370D813-4450-4B8F-A746-23EFAC3B0A5A}" destId="{4C399758-C83C-4C33-955A-72A97D517024}" srcOrd="1" destOrd="0" presId="urn:microsoft.com/office/officeart/2005/8/layout/list1"/>
    <dgm:cxn modelId="{22B03FAB-10E8-4D99-B989-41A94BC41764}" type="presOf" srcId="{643745EB-0A05-4775-BD56-ED86083484E6}" destId="{D0EB5C94-9422-43D7-8FC1-94EA3BC3A283}" srcOrd="1" destOrd="0" presId="urn:microsoft.com/office/officeart/2005/8/layout/list1"/>
    <dgm:cxn modelId="{786E2CCF-66C6-4D92-ADEF-9A338A97CA01}" srcId="{7089B90B-B168-46CF-B509-109F98811C65}" destId="{5370D813-4450-4B8F-A746-23EFAC3B0A5A}" srcOrd="0" destOrd="0" parTransId="{1D78470E-F426-4EB2-B4E0-06FED9FFD387}" sibTransId="{061DA5AA-C698-4A75-A891-7F60BF265C6B}"/>
    <dgm:cxn modelId="{D3CE7529-89CD-4630-A323-10BEFF46042C}" type="presOf" srcId="{08051604-BA0C-40A1-B5CC-D507B407D0B2}" destId="{5A9ED7D3-C56B-4548-9690-6E61B736A652}" srcOrd="0" destOrd="0" presId="urn:microsoft.com/office/officeart/2005/8/layout/list1"/>
    <dgm:cxn modelId="{FB77921D-E76E-4184-8F6C-F11001E3DA61}" type="presOf" srcId="{08051604-BA0C-40A1-B5CC-D507B407D0B2}" destId="{C8998808-4E7D-4D88-98CA-6B82180B1495}" srcOrd="1" destOrd="0" presId="urn:microsoft.com/office/officeart/2005/8/layout/list1"/>
    <dgm:cxn modelId="{DC4D5260-8F79-43CC-AC7A-FEAB78571E55}" type="presOf" srcId="{194932D5-F7D0-40A4-B9D5-E506E534AC85}" destId="{DB7BBFED-C78E-4B94-85C5-6DBB577F567A}" srcOrd="1" destOrd="0" presId="urn:microsoft.com/office/officeart/2005/8/layout/list1"/>
    <dgm:cxn modelId="{C5C398A5-8B93-496B-9610-5021464C618D}" srcId="{7089B90B-B168-46CF-B509-109F98811C65}" destId="{08051604-BA0C-40A1-B5CC-D507B407D0B2}" srcOrd="1" destOrd="0" parTransId="{9FA2BA99-023A-4EDE-9FA2-1239B5EF74EA}" sibTransId="{499816E7-D35B-4982-97CB-7CA8860425E8}"/>
    <dgm:cxn modelId="{D7B3A87F-1FF6-4120-8278-058B2392DDB8}" type="presOf" srcId="{7089B90B-B168-46CF-B509-109F98811C65}" destId="{5B453F5E-94D9-4A92-95F1-7094855FC464}" srcOrd="0" destOrd="0" presId="urn:microsoft.com/office/officeart/2005/8/layout/list1"/>
    <dgm:cxn modelId="{2485349D-BCC7-467A-8F30-43356DD2D44B}" type="presOf" srcId="{B472FBC9-EE25-4772-BE71-86C69C565632}" destId="{5695C4EA-9000-4E7C-9FB3-5F6F1EA77C33}" srcOrd="1" destOrd="0" presId="urn:microsoft.com/office/officeart/2005/8/layout/list1"/>
    <dgm:cxn modelId="{EA2E3B00-4D37-4B52-ABB1-2C91551C0FAB}" srcId="{7089B90B-B168-46CF-B509-109F98811C65}" destId="{A7126FF2-36E3-4786-8948-2D2ECA167FA3}" srcOrd="3" destOrd="0" parTransId="{C8678582-4A96-4E9F-85BC-D801CFBD750D}" sibTransId="{2FA9E168-22C1-4DBB-B378-04F6416C9416}"/>
    <dgm:cxn modelId="{D6992CF9-FBD1-4D61-B348-785F047645F2}" srcId="{7089B90B-B168-46CF-B509-109F98811C65}" destId="{643745EB-0A05-4775-BD56-ED86083484E6}" srcOrd="4" destOrd="0" parTransId="{9408FDC9-AB35-4F18-B5A8-791328370CBF}" sibTransId="{77BE3217-D817-406C-A725-27C396697FFD}"/>
    <dgm:cxn modelId="{CF41E4EB-4CF0-4528-A7D8-BB6B0F208745}" type="presParOf" srcId="{5B453F5E-94D9-4A92-95F1-7094855FC464}" destId="{15D5E7FB-9A39-4724-B6D2-1B5D4334B7C6}" srcOrd="0" destOrd="0" presId="urn:microsoft.com/office/officeart/2005/8/layout/list1"/>
    <dgm:cxn modelId="{E7F2B59E-A6C6-484F-8D6D-BF3BD63FBC2B}" type="presParOf" srcId="{15D5E7FB-9A39-4724-B6D2-1B5D4334B7C6}" destId="{38E07795-5ADB-484F-8CD8-D5661FD4D1DE}" srcOrd="0" destOrd="0" presId="urn:microsoft.com/office/officeart/2005/8/layout/list1"/>
    <dgm:cxn modelId="{A0693349-183D-4696-AB03-5EAE38CEBC8A}" type="presParOf" srcId="{15D5E7FB-9A39-4724-B6D2-1B5D4334B7C6}" destId="{4C399758-C83C-4C33-955A-72A97D517024}" srcOrd="1" destOrd="0" presId="urn:microsoft.com/office/officeart/2005/8/layout/list1"/>
    <dgm:cxn modelId="{8E693AF1-E343-42FD-B5AF-56AA262C0DD2}" type="presParOf" srcId="{5B453F5E-94D9-4A92-95F1-7094855FC464}" destId="{03928DD9-135C-40F2-9A8C-BE4721FD7DBB}" srcOrd="1" destOrd="0" presId="urn:microsoft.com/office/officeart/2005/8/layout/list1"/>
    <dgm:cxn modelId="{B7AAD3F3-E239-4323-9642-8A47861B99E0}" type="presParOf" srcId="{5B453F5E-94D9-4A92-95F1-7094855FC464}" destId="{85CDBCD9-F7E2-4303-BBAD-65CE045B663C}" srcOrd="2" destOrd="0" presId="urn:microsoft.com/office/officeart/2005/8/layout/list1"/>
    <dgm:cxn modelId="{FBF80891-C8E3-4BCB-9C52-FDE3089CDEB5}" type="presParOf" srcId="{5B453F5E-94D9-4A92-95F1-7094855FC464}" destId="{D10EF97D-1F15-49D9-AE7C-70362CEEE298}" srcOrd="3" destOrd="0" presId="urn:microsoft.com/office/officeart/2005/8/layout/list1"/>
    <dgm:cxn modelId="{76AA0B40-B7E6-4069-B304-A834456984B3}" type="presParOf" srcId="{5B453F5E-94D9-4A92-95F1-7094855FC464}" destId="{6D5F3DDE-8907-42D1-B764-B6323806AFAB}" srcOrd="4" destOrd="0" presId="urn:microsoft.com/office/officeart/2005/8/layout/list1"/>
    <dgm:cxn modelId="{7E3CAB8F-8CE5-46FF-8839-E508EAE39D9F}" type="presParOf" srcId="{6D5F3DDE-8907-42D1-B764-B6323806AFAB}" destId="{5A9ED7D3-C56B-4548-9690-6E61B736A652}" srcOrd="0" destOrd="0" presId="urn:microsoft.com/office/officeart/2005/8/layout/list1"/>
    <dgm:cxn modelId="{70AE9F43-BEB0-4A9E-A3EC-20ABD3AB7E00}" type="presParOf" srcId="{6D5F3DDE-8907-42D1-B764-B6323806AFAB}" destId="{C8998808-4E7D-4D88-98CA-6B82180B1495}" srcOrd="1" destOrd="0" presId="urn:microsoft.com/office/officeart/2005/8/layout/list1"/>
    <dgm:cxn modelId="{D4790D9C-6B7F-416D-8E18-3F2D74B75F45}" type="presParOf" srcId="{5B453F5E-94D9-4A92-95F1-7094855FC464}" destId="{25D46014-A6A3-43C4-A3FB-6338B38E50F3}" srcOrd="5" destOrd="0" presId="urn:microsoft.com/office/officeart/2005/8/layout/list1"/>
    <dgm:cxn modelId="{54C49F46-0965-4A72-815B-08029AB84B38}" type="presParOf" srcId="{5B453F5E-94D9-4A92-95F1-7094855FC464}" destId="{D7116D5B-6C0B-4DEC-BBE4-4AB3A2830A81}" srcOrd="6" destOrd="0" presId="urn:microsoft.com/office/officeart/2005/8/layout/list1"/>
    <dgm:cxn modelId="{06141A10-A01B-4842-8E38-8B94E6E0AEFD}" type="presParOf" srcId="{5B453F5E-94D9-4A92-95F1-7094855FC464}" destId="{DA6D2CC7-39E9-4AC5-AD75-F55DFC47233D}" srcOrd="7" destOrd="0" presId="urn:microsoft.com/office/officeart/2005/8/layout/list1"/>
    <dgm:cxn modelId="{5F343F48-DABD-4499-B4C1-D45C7887281A}" type="presParOf" srcId="{5B453F5E-94D9-4A92-95F1-7094855FC464}" destId="{3944F54B-C8D6-4FB2-B20E-881E8BEB6B68}" srcOrd="8" destOrd="0" presId="urn:microsoft.com/office/officeart/2005/8/layout/list1"/>
    <dgm:cxn modelId="{F5F7A6DA-A8ED-4FEC-AA8A-1E63E4168DFD}" type="presParOf" srcId="{3944F54B-C8D6-4FB2-B20E-881E8BEB6B68}" destId="{0AD1FDB9-C393-41E8-B927-2572E8DBA7B5}" srcOrd="0" destOrd="0" presId="urn:microsoft.com/office/officeart/2005/8/layout/list1"/>
    <dgm:cxn modelId="{361573BE-F7A4-40B5-A9B4-A0773B6D7EA8}" type="presParOf" srcId="{3944F54B-C8D6-4FB2-B20E-881E8BEB6B68}" destId="{5695C4EA-9000-4E7C-9FB3-5F6F1EA77C33}" srcOrd="1" destOrd="0" presId="urn:microsoft.com/office/officeart/2005/8/layout/list1"/>
    <dgm:cxn modelId="{6D155239-F37D-45D4-BCC8-C7762B332F08}" type="presParOf" srcId="{5B453F5E-94D9-4A92-95F1-7094855FC464}" destId="{10F15B53-21BE-40AB-A3AE-46C53E28DC1B}" srcOrd="9" destOrd="0" presId="urn:microsoft.com/office/officeart/2005/8/layout/list1"/>
    <dgm:cxn modelId="{2ECD85E3-EE8E-4A40-A4C1-AB1152E56B8C}" type="presParOf" srcId="{5B453F5E-94D9-4A92-95F1-7094855FC464}" destId="{972709F0-CF7A-48A6-B067-D5651390D4C7}" srcOrd="10" destOrd="0" presId="urn:microsoft.com/office/officeart/2005/8/layout/list1"/>
    <dgm:cxn modelId="{76B4BA3F-F552-4AB2-9C6D-86730C1CBE37}" type="presParOf" srcId="{5B453F5E-94D9-4A92-95F1-7094855FC464}" destId="{B141F9EA-058A-4D23-8422-2A6D4F97128D}" srcOrd="11" destOrd="0" presId="urn:microsoft.com/office/officeart/2005/8/layout/list1"/>
    <dgm:cxn modelId="{5887D536-58B0-4CDD-996F-FE61FD1157BA}" type="presParOf" srcId="{5B453F5E-94D9-4A92-95F1-7094855FC464}" destId="{2CD7EEC3-FA94-4E05-8CFD-EBFBB946DFCF}" srcOrd="12" destOrd="0" presId="urn:microsoft.com/office/officeart/2005/8/layout/list1"/>
    <dgm:cxn modelId="{8C4A00A6-2074-4F54-B5D3-504811EB77D0}" type="presParOf" srcId="{2CD7EEC3-FA94-4E05-8CFD-EBFBB946DFCF}" destId="{EA03B0DE-7F7F-48AE-9376-617ECB732301}" srcOrd="0" destOrd="0" presId="urn:microsoft.com/office/officeart/2005/8/layout/list1"/>
    <dgm:cxn modelId="{FD5EB702-19C7-4D53-864F-DCAF688E3186}" type="presParOf" srcId="{2CD7EEC3-FA94-4E05-8CFD-EBFBB946DFCF}" destId="{7F779C10-28CC-4056-A40D-93F54E6A0323}" srcOrd="1" destOrd="0" presId="urn:microsoft.com/office/officeart/2005/8/layout/list1"/>
    <dgm:cxn modelId="{0E26E5FB-1B88-44D6-ADB2-FBE172A418FA}" type="presParOf" srcId="{5B453F5E-94D9-4A92-95F1-7094855FC464}" destId="{F787AE2A-BE9A-42F1-B867-3081260496FC}" srcOrd="13" destOrd="0" presId="urn:microsoft.com/office/officeart/2005/8/layout/list1"/>
    <dgm:cxn modelId="{4F9E4F2E-21D2-4D6B-8B6F-71B372DF474A}" type="presParOf" srcId="{5B453F5E-94D9-4A92-95F1-7094855FC464}" destId="{EDEE4915-1CAD-446A-B7F4-837BF428CDA0}" srcOrd="14" destOrd="0" presId="urn:microsoft.com/office/officeart/2005/8/layout/list1"/>
    <dgm:cxn modelId="{27A27086-F350-4780-96B8-23F5A0D78114}" type="presParOf" srcId="{5B453F5E-94D9-4A92-95F1-7094855FC464}" destId="{A2903CFB-74FF-47B8-AE8C-05F530ACD098}" srcOrd="15" destOrd="0" presId="urn:microsoft.com/office/officeart/2005/8/layout/list1"/>
    <dgm:cxn modelId="{DEF8F39F-2ED9-4CA9-8549-D4597633DDB2}" type="presParOf" srcId="{5B453F5E-94D9-4A92-95F1-7094855FC464}" destId="{87A9A180-D21F-4666-B80B-D6AAFD22E2EF}" srcOrd="16" destOrd="0" presId="urn:microsoft.com/office/officeart/2005/8/layout/list1"/>
    <dgm:cxn modelId="{48F4A06C-7FEB-4740-9EC2-341881D4E829}" type="presParOf" srcId="{87A9A180-D21F-4666-B80B-D6AAFD22E2EF}" destId="{0C1CC7B4-C4D6-45F3-9C41-EEE14B424B7A}" srcOrd="0" destOrd="0" presId="urn:microsoft.com/office/officeart/2005/8/layout/list1"/>
    <dgm:cxn modelId="{FAD78CFC-5DDF-467B-9B8E-35CF011069E5}" type="presParOf" srcId="{87A9A180-D21F-4666-B80B-D6AAFD22E2EF}" destId="{D0EB5C94-9422-43D7-8FC1-94EA3BC3A283}" srcOrd="1" destOrd="0" presId="urn:microsoft.com/office/officeart/2005/8/layout/list1"/>
    <dgm:cxn modelId="{7AB9AE1F-17AD-4E3D-AF0C-7FE7A2AED780}" type="presParOf" srcId="{5B453F5E-94D9-4A92-95F1-7094855FC464}" destId="{B8EF242C-6179-41CB-95A3-9BAAB3EAC208}" srcOrd="17" destOrd="0" presId="urn:microsoft.com/office/officeart/2005/8/layout/list1"/>
    <dgm:cxn modelId="{4CD3828A-1394-4579-964F-90566812CDA9}" type="presParOf" srcId="{5B453F5E-94D9-4A92-95F1-7094855FC464}" destId="{864736D3-F371-4334-B089-E70F14819F65}" srcOrd="18" destOrd="0" presId="urn:microsoft.com/office/officeart/2005/8/layout/list1"/>
    <dgm:cxn modelId="{611764F4-5052-4043-8D82-B2C07CBA1CB2}" type="presParOf" srcId="{5B453F5E-94D9-4A92-95F1-7094855FC464}" destId="{79A8B148-B7E7-4E07-B7AB-FEA4575253D4}" srcOrd="19" destOrd="0" presId="urn:microsoft.com/office/officeart/2005/8/layout/list1"/>
    <dgm:cxn modelId="{1EF9FC11-B4C3-447E-887F-169E896769B1}" type="presParOf" srcId="{5B453F5E-94D9-4A92-95F1-7094855FC464}" destId="{CFF199F3-6B8F-49B6-8145-A10C79275C43}" srcOrd="20" destOrd="0" presId="urn:microsoft.com/office/officeart/2005/8/layout/list1"/>
    <dgm:cxn modelId="{48C8627F-2008-4A20-B4D6-AA181F08C0FC}" type="presParOf" srcId="{CFF199F3-6B8F-49B6-8145-A10C79275C43}" destId="{005B0710-CEE8-43C1-BABC-AF6D58DF071C}" srcOrd="0" destOrd="0" presId="urn:microsoft.com/office/officeart/2005/8/layout/list1"/>
    <dgm:cxn modelId="{7C3EA446-A2B7-407D-9D63-A47A9417EEB7}" type="presParOf" srcId="{CFF199F3-6B8F-49B6-8145-A10C79275C43}" destId="{DB7BBFED-C78E-4B94-85C5-6DBB577F567A}" srcOrd="1" destOrd="0" presId="urn:microsoft.com/office/officeart/2005/8/layout/list1"/>
    <dgm:cxn modelId="{ED315DE1-75B9-4205-9CA0-0AA721BA5DC3}" type="presParOf" srcId="{5B453F5E-94D9-4A92-95F1-7094855FC464}" destId="{3E0E2B51-B3A7-437B-A108-2911A2B03E4D}" srcOrd="21" destOrd="0" presId="urn:microsoft.com/office/officeart/2005/8/layout/list1"/>
    <dgm:cxn modelId="{6334837B-CD8A-4957-99A2-273DACDDF907}" type="presParOf" srcId="{5B453F5E-94D9-4A92-95F1-7094855FC464}" destId="{2B136DC4-D355-41EC-8201-214FD6786AC8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2E99CD79-6AA9-46F5-8628-EB7553CBFCC0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9921FD77-8B04-4D3C-9BAD-1DBA04F9D9E5}">
      <dgm:prSet phldrT="[Текст]" custT="1"/>
      <dgm:spPr/>
      <dgm:t>
        <a:bodyPr/>
        <a:lstStyle/>
        <a:p>
          <a:r>
            <a:rPr lang="ru-RU" sz="1800" dirty="0"/>
            <a:t>Увеличение количества предприятий, участвующих в КП с численностью сотрудников свыше 250 человек </a:t>
          </a:r>
        </a:p>
        <a:p>
          <a:r>
            <a:rPr lang="ru-RU" sz="1800" b="1" dirty="0"/>
            <a:t>до 334 к 2030 году</a:t>
          </a:r>
        </a:p>
      </dgm:t>
    </dgm:pt>
    <dgm:pt modelId="{643CEC97-F60D-4942-B95A-91D1B206DF48}" type="parTrans" cxnId="{EE84B5C7-6825-4A63-A0D4-AFA1B5EC7DEC}">
      <dgm:prSet/>
      <dgm:spPr/>
      <dgm:t>
        <a:bodyPr/>
        <a:lstStyle/>
        <a:p>
          <a:endParaRPr lang="ru-RU"/>
        </a:p>
      </dgm:t>
    </dgm:pt>
    <dgm:pt modelId="{CEA00EFF-A4A7-469D-8F52-A4EA03569170}" type="sibTrans" cxnId="{EE84B5C7-6825-4A63-A0D4-AFA1B5EC7DEC}">
      <dgm:prSet/>
      <dgm:spPr/>
      <dgm:t>
        <a:bodyPr/>
        <a:lstStyle/>
        <a:p>
          <a:endParaRPr lang="ru-RU"/>
        </a:p>
      </dgm:t>
    </dgm:pt>
    <dgm:pt modelId="{CB1A712F-B075-4FCF-AA1D-5E6B7CB3DCDB}">
      <dgm:prSet phldrT="[Текст]" custT="1"/>
      <dgm:spPr/>
      <dgm:t>
        <a:bodyPr/>
        <a:lstStyle/>
        <a:p>
          <a:r>
            <a:rPr lang="ru-RU" sz="1800" dirty="0"/>
            <a:t>Актуализация действующих  корпоративных программ в соответствии с задачами и целями ФП «Здоровье для каждого»</a:t>
          </a:r>
        </a:p>
      </dgm:t>
    </dgm:pt>
    <dgm:pt modelId="{14AB5C9A-14F0-42BC-8B72-B0B7BFA81FAE}" type="parTrans" cxnId="{A0E08468-FA03-47D2-92D3-C3CEA0EDD039}">
      <dgm:prSet/>
      <dgm:spPr/>
      <dgm:t>
        <a:bodyPr/>
        <a:lstStyle/>
        <a:p>
          <a:endParaRPr lang="ru-RU"/>
        </a:p>
      </dgm:t>
    </dgm:pt>
    <dgm:pt modelId="{0AD73669-DAE1-4B86-A55F-8F32995A5E53}" type="sibTrans" cxnId="{A0E08468-FA03-47D2-92D3-C3CEA0EDD039}">
      <dgm:prSet/>
      <dgm:spPr/>
      <dgm:t>
        <a:bodyPr/>
        <a:lstStyle/>
        <a:p>
          <a:endParaRPr lang="ru-RU"/>
        </a:p>
      </dgm:t>
    </dgm:pt>
    <dgm:pt modelId="{24613695-72C7-4CDA-BC71-E105AF3875C0}">
      <dgm:prSet phldrT="[Текст]" custT="1"/>
      <dgm:spPr/>
      <dgm:t>
        <a:bodyPr/>
        <a:lstStyle/>
        <a:p>
          <a:r>
            <a:rPr lang="ru-RU" sz="1600" dirty="0"/>
            <a:t>Разработка универсальных кейсов корпоративных программ для облегчения процесса тиражирования </a:t>
          </a:r>
        </a:p>
      </dgm:t>
    </dgm:pt>
    <dgm:pt modelId="{FBA0FF6C-0710-4EC7-A62B-3FC680033829}" type="parTrans" cxnId="{DD690D0C-BD54-46C6-B221-EE0FAC4B5280}">
      <dgm:prSet/>
      <dgm:spPr/>
      <dgm:t>
        <a:bodyPr/>
        <a:lstStyle/>
        <a:p>
          <a:endParaRPr lang="ru-RU"/>
        </a:p>
      </dgm:t>
    </dgm:pt>
    <dgm:pt modelId="{CEDFAB4B-4A1A-455D-9DDF-B4BCF1975BD3}" type="sibTrans" cxnId="{DD690D0C-BD54-46C6-B221-EE0FAC4B5280}">
      <dgm:prSet/>
      <dgm:spPr/>
      <dgm:t>
        <a:bodyPr/>
        <a:lstStyle/>
        <a:p>
          <a:endParaRPr lang="ru-RU"/>
        </a:p>
      </dgm:t>
    </dgm:pt>
    <dgm:pt modelId="{2C0B64E8-6176-4696-BD59-550F2BA5B508}">
      <dgm:prSet phldrT="[Текст]" custT="1"/>
      <dgm:spPr/>
      <dgm:t>
        <a:bodyPr/>
        <a:lstStyle/>
        <a:p>
          <a:r>
            <a:rPr lang="ru-RU" sz="1800" dirty="0"/>
            <a:t>Контроль эффективности реализуемых программ</a:t>
          </a:r>
        </a:p>
      </dgm:t>
    </dgm:pt>
    <dgm:pt modelId="{9F1FE00A-339F-41C6-BA9F-F80024498F2F}" type="parTrans" cxnId="{F6B28736-EB60-4085-B7ED-16F30BC26C19}">
      <dgm:prSet/>
      <dgm:spPr/>
      <dgm:t>
        <a:bodyPr/>
        <a:lstStyle/>
        <a:p>
          <a:endParaRPr lang="ru-RU"/>
        </a:p>
      </dgm:t>
    </dgm:pt>
    <dgm:pt modelId="{8176D778-4CA8-4276-B3A7-18260D8402E7}" type="sibTrans" cxnId="{F6B28736-EB60-4085-B7ED-16F30BC26C19}">
      <dgm:prSet/>
      <dgm:spPr/>
      <dgm:t>
        <a:bodyPr/>
        <a:lstStyle/>
        <a:p>
          <a:endParaRPr lang="ru-RU"/>
        </a:p>
      </dgm:t>
    </dgm:pt>
    <dgm:pt modelId="{3D8C3055-12D5-4C68-8EA5-5E5BE2D392E2}">
      <dgm:prSet phldrT="[Текст]" custT="1"/>
      <dgm:spPr/>
      <dgm:t>
        <a:bodyPr/>
        <a:lstStyle/>
        <a:p>
          <a:r>
            <a:rPr lang="ru-RU" sz="1800" dirty="0"/>
            <a:t>Проведение школ здоровья, ДН граждан на рабочем месте с выявленными факторами риска развития ХНИЗ </a:t>
          </a:r>
        </a:p>
      </dgm:t>
    </dgm:pt>
    <dgm:pt modelId="{A334F12F-AC1C-48C0-9C31-3D1C4D331407}" type="parTrans" cxnId="{0E486466-945E-4E83-AFDC-167D7A51A302}">
      <dgm:prSet/>
      <dgm:spPr/>
      <dgm:t>
        <a:bodyPr/>
        <a:lstStyle/>
        <a:p>
          <a:endParaRPr lang="ru-RU"/>
        </a:p>
      </dgm:t>
    </dgm:pt>
    <dgm:pt modelId="{D6C3FEE0-B29F-4640-8E1B-F20BBEC75DEA}" type="sibTrans" cxnId="{0E486466-945E-4E83-AFDC-167D7A51A302}">
      <dgm:prSet/>
      <dgm:spPr/>
      <dgm:t>
        <a:bodyPr/>
        <a:lstStyle/>
        <a:p>
          <a:endParaRPr lang="ru-RU"/>
        </a:p>
      </dgm:t>
    </dgm:pt>
    <dgm:pt modelId="{A2E21C7A-BEDC-4803-B267-3CE334FBB4A3}">
      <dgm:prSet phldrT="[Текст]" custT="1"/>
      <dgm:spPr/>
      <dgm:t>
        <a:bodyPr/>
        <a:lstStyle/>
        <a:p>
          <a:r>
            <a:rPr lang="ru-RU" sz="1800" dirty="0"/>
            <a:t>Использование платформы АТРИЯ</a:t>
          </a:r>
        </a:p>
      </dgm:t>
    </dgm:pt>
    <dgm:pt modelId="{7229D51B-5D22-4A3F-9F0C-BF7B4B7A9541}" type="parTrans" cxnId="{173BDF4F-48BF-44EA-9E58-7C80364194E9}">
      <dgm:prSet/>
      <dgm:spPr/>
      <dgm:t>
        <a:bodyPr/>
        <a:lstStyle/>
        <a:p>
          <a:endParaRPr lang="ru-RU"/>
        </a:p>
      </dgm:t>
    </dgm:pt>
    <dgm:pt modelId="{493450E8-9FA6-45AE-9CB1-239BF72BB6E7}" type="sibTrans" cxnId="{173BDF4F-48BF-44EA-9E58-7C80364194E9}">
      <dgm:prSet/>
      <dgm:spPr/>
      <dgm:t>
        <a:bodyPr/>
        <a:lstStyle/>
        <a:p>
          <a:endParaRPr lang="ru-RU"/>
        </a:p>
      </dgm:t>
    </dgm:pt>
    <dgm:pt modelId="{03639AF2-097E-40FB-8F36-A796B57D0DAF}">
      <dgm:prSet phldrT="[Текст]" custT="1"/>
      <dgm:spPr/>
      <dgm:t>
        <a:bodyPr/>
        <a:lstStyle/>
        <a:p>
          <a:r>
            <a:rPr lang="ru-RU" sz="1800" dirty="0"/>
            <a:t>Разработка и тиражирование лучших практик. Проведение конкурса</a:t>
          </a:r>
        </a:p>
      </dgm:t>
    </dgm:pt>
    <dgm:pt modelId="{836D084F-A05D-46A7-851E-F1BBBCF604A1}" type="parTrans" cxnId="{5BCA9BC9-5C17-407B-B07D-8C2CEE8C9318}">
      <dgm:prSet/>
      <dgm:spPr/>
      <dgm:t>
        <a:bodyPr/>
        <a:lstStyle/>
        <a:p>
          <a:endParaRPr lang="ru-RU"/>
        </a:p>
      </dgm:t>
    </dgm:pt>
    <dgm:pt modelId="{A9D0E9CF-0B7C-451F-BB61-50C7E8CE5005}" type="sibTrans" cxnId="{5BCA9BC9-5C17-407B-B07D-8C2CEE8C9318}">
      <dgm:prSet/>
      <dgm:spPr/>
      <dgm:t>
        <a:bodyPr/>
        <a:lstStyle/>
        <a:p>
          <a:endParaRPr lang="ru-RU"/>
        </a:p>
      </dgm:t>
    </dgm:pt>
    <dgm:pt modelId="{3001E013-1AB3-401A-B324-C6EC8A59A015}">
      <dgm:prSet phldrT="[Текст]" custT="1"/>
      <dgm:spPr/>
      <dgm:t>
        <a:bodyPr/>
        <a:lstStyle/>
        <a:p>
          <a:r>
            <a:rPr lang="ru-RU" sz="1600" dirty="0"/>
            <a:t>Проведение обучения сотрудников «Управление здоровьем персонала в рамках  КП профилактики заболеваний и формирования ЗОЖ»</a:t>
          </a:r>
        </a:p>
      </dgm:t>
    </dgm:pt>
    <dgm:pt modelId="{7450CE57-B807-4150-9FC7-DDF4D593973B}" type="parTrans" cxnId="{9EF09923-64FB-4242-AA4C-8716F3AC50C2}">
      <dgm:prSet/>
      <dgm:spPr/>
      <dgm:t>
        <a:bodyPr/>
        <a:lstStyle/>
        <a:p>
          <a:endParaRPr lang="ru-RU"/>
        </a:p>
      </dgm:t>
    </dgm:pt>
    <dgm:pt modelId="{E8A6BE75-A527-46E5-9015-4F5DB41C0A30}" type="sibTrans" cxnId="{9EF09923-64FB-4242-AA4C-8716F3AC50C2}">
      <dgm:prSet/>
      <dgm:spPr/>
      <dgm:t>
        <a:bodyPr/>
        <a:lstStyle/>
        <a:p>
          <a:endParaRPr lang="ru-RU"/>
        </a:p>
      </dgm:t>
    </dgm:pt>
    <dgm:pt modelId="{9E15E7C2-A3EF-45C8-BC0D-DAE14E1759CB}" type="pres">
      <dgm:prSet presAssocID="{2E99CD79-6AA9-46F5-8628-EB7553CBFCC0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37A31F7-A2E8-4DF5-A434-3277AC3A367B}" type="pres">
      <dgm:prSet presAssocID="{9921FD77-8B04-4D3C-9BAD-1DBA04F9D9E5}" presName="node" presStyleLbl="node1" presStyleIdx="0" presStyleCnt="8" custScaleX="146626" custScaleY="127714" custLinFactNeighborX="-7417" custLinFactNeighborY="-12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A81E3A-F467-4F42-AF78-D5FBC45CFC03}" type="pres">
      <dgm:prSet presAssocID="{CEA00EFF-A4A7-469D-8F52-A4EA03569170}" presName="sibTrans" presStyleCnt="0"/>
      <dgm:spPr/>
    </dgm:pt>
    <dgm:pt modelId="{558D26C2-D83B-4A9D-A549-E3697DD6EDA2}" type="pres">
      <dgm:prSet presAssocID="{CB1A712F-B075-4FCF-AA1D-5E6B7CB3DCDB}" presName="node" presStyleLbl="node1" presStyleIdx="1" presStyleCnt="8" custScaleX="163039" custScaleY="122646" custLinFactNeighborX="2986" custLinFactNeighborY="-607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10D3A8A-7829-492D-90F3-188D3DAF9CB7}" type="pres">
      <dgm:prSet presAssocID="{0AD73669-DAE1-4B86-A55F-8F32995A5E53}" presName="sibTrans" presStyleCnt="0"/>
      <dgm:spPr/>
    </dgm:pt>
    <dgm:pt modelId="{7EBC9C92-A442-4E6A-A25F-45A818A34263}" type="pres">
      <dgm:prSet presAssocID="{24613695-72C7-4CDA-BC71-E105AF3875C0}" presName="node" presStyleLbl="node1" presStyleIdx="2" presStyleCnt="8" custScaleX="103114" custScaleY="86531" custLinFactY="6722" custLinFactNeighborX="-8446" custLinFactNeighborY="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C67961-C8E3-4D9A-A78A-7C0FAE5AEA56}" type="pres">
      <dgm:prSet presAssocID="{CEDFAB4B-4A1A-455D-9DDF-B4BCF1975BD3}" presName="sibTrans" presStyleCnt="0"/>
      <dgm:spPr/>
    </dgm:pt>
    <dgm:pt modelId="{9E146739-9979-4EF4-AC4B-7F06509E9886}" type="pres">
      <dgm:prSet presAssocID="{2C0B64E8-6176-4696-BD59-550F2BA5B508}" presName="node" presStyleLbl="node1" presStyleIdx="3" presStyleCnt="8" custScaleX="80469" custScaleY="87997" custLinFactNeighborX="-149" custLinFactNeighborY="-225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9259EBE-AA9F-4E31-A537-0A3002D9363D}" type="pres">
      <dgm:prSet presAssocID="{8176D778-4CA8-4276-B3A7-18260D8402E7}" presName="sibTrans" presStyleCnt="0"/>
      <dgm:spPr/>
    </dgm:pt>
    <dgm:pt modelId="{2F511BCC-8C79-40F0-B56F-9A115DFA2239}" type="pres">
      <dgm:prSet presAssocID="{3D8C3055-12D5-4C68-8EA5-5E5BE2D392E2}" presName="node" presStyleLbl="node1" presStyleIdx="4" presStyleCnt="8" custScaleX="108645" custScaleY="89684" custLinFactNeighborX="6686" custLinFactNeighborY="-140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32B75D5-00C7-4773-B2E0-782F1D4D0FB8}" type="pres">
      <dgm:prSet presAssocID="{D6C3FEE0-B29F-4640-8E1B-F20BBEC75DEA}" presName="sibTrans" presStyleCnt="0"/>
      <dgm:spPr/>
    </dgm:pt>
    <dgm:pt modelId="{CC1B3C8A-601D-47FA-85B9-C970351CD697}" type="pres">
      <dgm:prSet presAssocID="{A2E21C7A-BEDC-4803-B267-3CE334FBB4A3}" presName="node" presStyleLbl="node1" presStyleIdx="5" presStyleCnt="8" custScaleX="101115" custScaleY="89315" custLinFactY="-8042" custLinFactNeighborX="-10150" custLinFactNeighborY="-10000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2CA46B8-6F00-4A32-A46F-3239F9B99F0A}" type="pres">
      <dgm:prSet presAssocID="{493450E8-9FA6-45AE-9CB1-239BF72BB6E7}" presName="sibTrans" presStyleCnt="0"/>
      <dgm:spPr/>
    </dgm:pt>
    <dgm:pt modelId="{23DCB819-37D3-4B9A-949A-3FC02666D760}" type="pres">
      <dgm:prSet presAssocID="{03639AF2-097E-40FB-8F36-A796B57D0DAF}" presName="node" presStyleLbl="node1" presStyleIdx="6" presStyleCnt="8" custScaleX="79083" custScaleY="88437" custLinFactNeighborX="1331" custLinFactNeighborY="1629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9CE2CA9-BF4C-4CE0-86D3-E4A3E79B8DAE}" type="pres">
      <dgm:prSet presAssocID="{A9D0E9CF-0B7C-451F-BB61-50C7E8CE5005}" presName="sibTrans" presStyleCnt="0"/>
      <dgm:spPr/>
    </dgm:pt>
    <dgm:pt modelId="{61DD049D-602D-4ADF-BD39-261367243618}" type="pres">
      <dgm:prSet presAssocID="{3001E013-1AB3-401A-B324-C6EC8A59A015}" presName="node" presStyleLbl="node1" presStyleIdx="7" presStyleCnt="8" custScaleX="108844" custScaleY="89885" custLinFactNeighborX="11340" custLinFactNeighborY="194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594617DA-C784-451D-B318-C56A8A7C6C41}" type="presOf" srcId="{CB1A712F-B075-4FCF-AA1D-5E6B7CB3DCDB}" destId="{558D26C2-D83B-4A9D-A549-E3697DD6EDA2}" srcOrd="0" destOrd="0" presId="urn:microsoft.com/office/officeart/2005/8/layout/default"/>
    <dgm:cxn modelId="{A0E08468-FA03-47D2-92D3-C3CEA0EDD039}" srcId="{2E99CD79-6AA9-46F5-8628-EB7553CBFCC0}" destId="{CB1A712F-B075-4FCF-AA1D-5E6B7CB3DCDB}" srcOrd="1" destOrd="0" parTransId="{14AB5C9A-14F0-42BC-8B72-B0B7BFA81FAE}" sibTransId="{0AD73669-DAE1-4B86-A55F-8F32995A5E53}"/>
    <dgm:cxn modelId="{EE84B5C7-6825-4A63-A0D4-AFA1B5EC7DEC}" srcId="{2E99CD79-6AA9-46F5-8628-EB7553CBFCC0}" destId="{9921FD77-8B04-4D3C-9BAD-1DBA04F9D9E5}" srcOrd="0" destOrd="0" parTransId="{643CEC97-F60D-4942-B95A-91D1B206DF48}" sibTransId="{CEA00EFF-A4A7-469D-8F52-A4EA03569170}"/>
    <dgm:cxn modelId="{4B123228-37C6-4F44-A5D9-E1439B025D88}" type="presOf" srcId="{A2E21C7A-BEDC-4803-B267-3CE334FBB4A3}" destId="{CC1B3C8A-601D-47FA-85B9-C970351CD697}" srcOrd="0" destOrd="0" presId="urn:microsoft.com/office/officeart/2005/8/layout/default"/>
    <dgm:cxn modelId="{C39704AC-5BF6-4E39-9D2C-3C912564FAE4}" type="presOf" srcId="{2E99CD79-6AA9-46F5-8628-EB7553CBFCC0}" destId="{9E15E7C2-A3EF-45C8-BC0D-DAE14E1759CB}" srcOrd="0" destOrd="0" presId="urn:microsoft.com/office/officeart/2005/8/layout/default"/>
    <dgm:cxn modelId="{9EF09923-64FB-4242-AA4C-8716F3AC50C2}" srcId="{2E99CD79-6AA9-46F5-8628-EB7553CBFCC0}" destId="{3001E013-1AB3-401A-B324-C6EC8A59A015}" srcOrd="7" destOrd="0" parTransId="{7450CE57-B807-4150-9FC7-DDF4D593973B}" sibTransId="{E8A6BE75-A527-46E5-9015-4F5DB41C0A30}"/>
    <dgm:cxn modelId="{45D044D7-E6FE-4D5B-93A9-804C575173AD}" type="presOf" srcId="{3001E013-1AB3-401A-B324-C6EC8A59A015}" destId="{61DD049D-602D-4ADF-BD39-261367243618}" srcOrd="0" destOrd="0" presId="urn:microsoft.com/office/officeart/2005/8/layout/default"/>
    <dgm:cxn modelId="{0E486466-945E-4E83-AFDC-167D7A51A302}" srcId="{2E99CD79-6AA9-46F5-8628-EB7553CBFCC0}" destId="{3D8C3055-12D5-4C68-8EA5-5E5BE2D392E2}" srcOrd="4" destOrd="0" parTransId="{A334F12F-AC1C-48C0-9C31-3D1C4D331407}" sibTransId="{D6C3FEE0-B29F-4640-8E1B-F20BBEC75DEA}"/>
    <dgm:cxn modelId="{56862595-1731-44CF-BAF0-A9EE325A1B43}" type="presOf" srcId="{3D8C3055-12D5-4C68-8EA5-5E5BE2D392E2}" destId="{2F511BCC-8C79-40F0-B56F-9A115DFA2239}" srcOrd="0" destOrd="0" presId="urn:microsoft.com/office/officeart/2005/8/layout/default"/>
    <dgm:cxn modelId="{173BDF4F-48BF-44EA-9E58-7C80364194E9}" srcId="{2E99CD79-6AA9-46F5-8628-EB7553CBFCC0}" destId="{A2E21C7A-BEDC-4803-B267-3CE334FBB4A3}" srcOrd="5" destOrd="0" parTransId="{7229D51B-5D22-4A3F-9F0C-BF7B4B7A9541}" sibTransId="{493450E8-9FA6-45AE-9CB1-239BF72BB6E7}"/>
    <dgm:cxn modelId="{D5F8BFF4-2E59-4A63-A53A-EAC8DD2EB8D9}" type="presOf" srcId="{03639AF2-097E-40FB-8F36-A796B57D0DAF}" destId="{23DCB819-37D3-4B9A-949A-3FC02666D760}" srcOrd="0" destOrd="0" presId="urn:microsoft.com/office/officeart/2005/8/layout/default"/>
    <dgm:cxn modelId="{F6B28736-EB60-4085-B7ED-16F30BC26C19}" srcId="{2E99CD79-6AA9-46F5-8628-EB7553CBFCC0}" destId="{2C0B64E8-6176-4696-BD59-550F2BA5B508}" srcOrd="3" destOrd="0" parTransId="{9F1FE00A-339F-41C6-BA9F-F80024498F2F}" sibTransId="{8176D778-4CA8-4276-B3A7-18260D8402E7}"/>
    <dgm:cxn modelId="{5BCA9BC9-5C17-407B-B07D-8C2CEE8C9318}" srcId="{2E99CD79-6AA9-46F5-8628-EB7553CBFCC0}" destId="{03639AF2-097E-40FB-8F36-A796B57D0DAF}" srcOrd="6" destOrd="0" parTransId="{836D084F-A05D-46A7-851E-F1BBBCF604A1}" sibTransId="{A9D0E9CF-0B7C-451F-BB61-50C7E8CE5005}"/>
    <dgm:cxn modelId="{0F53F62E-954F-4D27-BE4E-ACCA5707D743}" type="presOf" srcId="{2C0B64E8-6176-4696-BD59-550F2BA5B508}" destId="{9E146739-9979-4EF4-AC4B-7F06509E9886}" srcOrd="0" destOrd="0" presId="urn:microsoft.com/office/officeart/2005/8/layout/default"/>
    <dgm:cxn modelId="{37B0D336-F9DC-4DE0-A8A3-A3F6EDC5934C}" type="presOf" srcId="{24613695-72C7-4CDA-BC71-E105AF3875C0}" destId="{7EBC9C92-A442-4E6A-A25F-45A818A34263}" srcOrd="0" destOrd="0" presId="urn:microsoft.com/office/officeart/2005/8/layout/default"/>
    <dgm:cxn modelId="{DD690D0C-BD54-46C6-B221-EE0FAC4B5280}" srcId="{2E99CD79-6AA9-46F5-8628-EB7553CBFCC0}" destId="{24613695-72C7-4CDA-BC71-E105AF3875C0}" srcOrd="2" destOrd="0" parTransId="{FBA0FF6C-0710-4EC7-A62B-3FC680033829}" sibTransId="{CEDFAB4B-4A1A-455D-9DDF-B4BCF1975BD3}"/>
    <dgm:cxn modelId="{3032C149-24DE-4B92-8446-A307F26FA361}" type="presOf" srcId="{9921FD77-8B04-4D3C-9BAD-1DBA04F9D9E5}" destId="{B37A31F7-A2E8-4DF5-A434-3277AC3A367B}" srcOrd="0" destOrd="0" presId="urn:microsoft.com/office/officeart/2005/8/layout/default"/>
    <dgm:cxn modelId="{08E6D1E8-DC4D-407D-BE1E-C4F43C514245}" type="presParOf" srcId="{9E15E7C2-A3EF-45C8-BC0D-DAE14E1759CB}" destId="{B37A31F7-A2E8-4DF5-A434-3277AC3A367B}" srcOrd="0" destOrd="0" presId="urn:microsoft.com/office/officeart/2005/8/layout/default"/>
    <dgm:cxn modelId="{8CDC1560-E92C-4EC1-87F9-7D98A5AB5620}" type="presParOf" srcId="{9E15E7C2-A3EF-45C8-BC0D-DAE14E1759CB}" destId="{97A81E3A-F467-4F42-AF78-D5FBC45CFC03}" srcOrd="1" destOrd="0" presId="urn:microsoft.com/office/officeart/2005/8/layout/default"/>
    <dgm:cxn modelId="{312E238E-CC4F-4702-A716-AD8BCE077396}" type="presParOf" srcId="{9E15E7C2-A3EF-45C8-BC0D-DAE14E1759CB}" destId="{558D26C2-D83B-4A9D-A549-E3697DD6EDA2}" srcOrd="2" destOrd="0" presId="urn:microsoft.com/office/officeart/2005/8/layout/default"/>
    <dgm:cxn modelId="{99C6620D-9B25-471B-B7A6-337AEEBEA573}" type="presParOf" srcId="{9E15E7C2-A3EF-45C8-BC0D-DAE14E1759CB}" destId="{710D3A8A-7829-492D-90F3-188D3DAF9CB7}" srcOrd="3" destOrd="0" presId="urn:microsoft.com/office/officeart/2005/8/layout/default"/>
    <dgm:cxn modelId="{6AAEB8FE-EF65-4DF8-A08B-43FB0DE3F014}" type="presParOf" srcId="{9E15E7C2-A3EF-45C8-BC0D-DAE14E1759CB}" destId="{7EBC9C92-A442-4E6A-A25F-45A818A34263}" srcOrd="4" destOrd="0" presId="urn:microsoft.com/office/officeart/2005/8/layout/default"/>
    <dgm:cxn modelId="{53E852A4-D05C-4916-A25B-C3D8208F69D5}" type="presParOf" srcId="{9E15E7C2-A3EF-45C8-BC0D-DAE14E1759CB}" destId="{63C67961-C8E3-4D9A-A78A-7C0FAE5AEA56}" srcOrd="5" destOrd="0" presId="urn:microsoft.com/office/officeart/2005/8/layout/default"/>
    <dgm:cxn modelId="{E09A9BE3-4291-44C8-81DA-AC8116956582}" type="presParOf" srcId="{9E15E7C2-A3EF-45C8-BC0D-DAE14E1759CB}" destId="{9E146739-9979-4EF4-AC4B-7F06509E9886}" srcOrd="6" destOrd="0" presId="urn:microsoft.com/office/officeart/2005/8/layout/default"/>
    <dgm:cxn modelId="{DCFC0620-B461-4E85-A3A4-92A0C2DD112C}" type="presParOf" srcId="{9E15E7C2-A3EF-45C8-BC0D-DAE14E1759CB}" destId="{B9259EBE-AA9F-4E31-A537-0A3002D9363D}" srcOrd="7" destOrd="0" presId="urn:microsoft.com/office/officeart/2005/8/layout/default"/>
    <dgm:cxn modelId="{742D3745-D5A2-419F-85A7-BE0631783754}" type="presParOf" srcId="{9E15E7C2-A3EF-45C8-BC0D-DAE14E1759CB}" destId="{2F511BCC-8C79-40F0-B56F-9A115DFA2239}" srcOrd="8" destOrd="0" presId="urn:microsoft.com/office/officeart/2005/8/layout/default"/>
    <dgm:cxn modelId="{BF031DB8-4431-447E-9A10-DC278814326F}" type="presParOf" srcId="{9E15E7C2-A3EF-45C8-BC0D-DAE14E1759CB}" destId="{A32B75D5-00C7-4773-B2E0-782F1D4D0FB8}" srcOrd="9" destOrd="0" presId="urn:microsoft.com/office/officeart/2005/8/layout/default"/>
    <dgm:cxn modelId="{0EEDD3E5-9680-4471-BD1A-5A684C0BEC3D}" type="presParOf" srcId="{9E15E7C2-A3EF-45C8-BC0D-DAE14E1759CB}" destId="{CC1B3C8A-601D-47FA-85B9-C970351CD697}" srcOrd="10" destOrd="0" presId="urn:microsoft.com/office/officeart/2005/8/layout/default"/>
    <dgm:cxn modelId="{E078831F-47CC-4BA2-B1B7-D3A83C2B0895}" type="presParOf" srcId="{9E15E7C2-A3EF-45C8-BC0D-DAE14E1759CB}" destId="{E2CA46B8-6F00-4A32-A46F-3239F9B99F0A}" srcOrd="11" destOrd="0" presId="urn:microsoft.com/office/officeart/2005/8/layout/default"/>
    <dgm:cxn modelId="{D7848B8E-A67D-418A-B97C-9EE3342C0EB9}" type="presParOf" srcId="{9E15E7C2-A3EF-45C8-BC0D-DAE14E1759CB}" destId="{23DCB819-37D3-4B9A-949A-3FC02666D760}" srcOrd="12" destOrd="0" presId="urn:microsoft.com/office/officeart/2005/8/layout/default"/>
    <dgm:cxn modelId="{4CFBDB49-B5B5-422E-83F6-36F2B29FD52E}" type="presParOf" srcId="{9E15E7C2-A3EF-45C8-BC0D-DAE14E1759CB}" destId="{D9CE2CA9-BF4C-4CE0-86D3-E4A3E79B8DAE}" srcOrd="13" destOrd="0" presId="urn:microsoft.com/office/officeart/2005/8/layout/default"/>
    <dgm:cxn modelId="{66AFC84B-F8A5-4D69-AFFD-EE2EE8EC0D88}" type="presParOf" srcId="{9E15E7C2-A3EF-45C8-BC0D-DAE14E1759CB}" destId="{61DD049D-602D-4ADF-BD39-261367243618}" srcOrd="1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A66DBEA3-7E43-4361-A0F6-024C6810F76A}" type="doc">
      <dgm:prSet loTypeId="urn:microsoft.com/office/officeart/2005/8/layout/default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CA4135AC-12BA-4C03-8932-890BC819214A}">
      <dgm:prSet phldrT="[Текст]"/>
      <dgm:spPr/>
      <dgm:t>
        <a:bodyPr/>
        <a:lstStyle/>
        <a:p>
          <a:r>
            <a:rPr lang="ru-RU" dirty="0"/>
            <a:t>Оценка ситуации на рабочем месте, помогает при разработке и актуализации КП</a:t>
          </a:r>
        </a:p>
      </dgm:t>
    </dgm:pt>
    <dgm:pt modelId="{468CF3E0-4DF8-4464-AA08-357D4D7027F8}" type="parTrans" cxnId="{00F4AABC-3EF8-4177-8AE5-8A8A1515F46D}">
      <dgm:prSet/>
      <dgm:spPr/>
      <dgm:t>
        <a:bodyPr/>
        <a:lstStyle/>
        <a:p>
          <a:endParaRPr lang="ru-RU"/>
        </a:p>
      </dgm:t>
    </dgm:pt>
    <dgm:pt modelId="{A84D963D-E3C7-4236-8AE4-8791DB3D805B}" type="sibTrans" cxnId="{00F4AABC-3EF8-4177-8AE5-8A8A1515F46D}">
      <dgm:prSet/>
      <dgm:spPr/>
      <dgm:t>
        <a:bodyPr/>
        <a:lstStyle/>
        <a:p>
          <a:endParaRPr lang="ru-RU"/>
        </a:p>
      </dgm:t>
    </dgm:pt>
    <dgm:pt modelId="{2DDB6945-E7B6-4EBE-ACCB-BA2E74F8E5E6}">
      <dgm:prSet phldrT="[Текст]"/>
      <dgm:spPr/>
      <dgm:t>
        <a:bodyPr/>
        <a:lstStyle/>
        <a:p>
          <a:r>
            <a:rPr lang="ru-RU" dirty="0"/>
            <a:t>Имеется возможность проведения опросов в динамике (повторное анкетирование)</a:t>
          </a:r>
        </a:p>
      </dgm:t>
    </dgm:pt>
    <dgm:pt modelId="{F288A415-E94B-47FE-A73A-6382EAF61858}" type="parTrans" cxnId="{080CC962-B87E-450D-8A19-F34D646C0C87}">
      <dgm:prSet/>
      <dgm:spPr/>
      <dgm:t>
        <a:bodyPr/>
        <a:lstStyle/>
        <a:p>
          <a:endParaRPr lang="ru-RU"/>
        </a:p>
      </dgm:t>
    </dgm:pt>
    <dgm:pt modelId="{9A8FE5CE-4C3D-4D1A-8CEE-2785EC08ED0C}" type="sibTrans" cxnId="{080CC962-B87E-450D-8A19-F34D646C0C87}">
      <dgm:prSet/>
      <dgm:spPr/>
      <dgm:t>
        <a:bodyPr/>
        <a:lstStyle/>
        <a:p>
          <a:endParaRPr lang="ru-RU"/>
        </a:p>
      </dgm:t>
    </dgm:pt>
    <dgm:pt modelId="{1F1C6089-33B1-494C-9DC6-9C9528538C6A}">
      <dgm:prSet phldrT="[Текст]"/>
      <dgm:spPr/>
      <dgm:t>
        <a:bodyPr/>
        <a:lstStyle/>
        <a:p>
          <a:r>
            <a:rPr lang="ru-RU" dirty="0"/>
            <a:t>Работники по завершении опроса получают персональные рекомендации по ЗОЖ</a:t>
          </a:r>
        </a:p>
      </dgm:t>
    </dgm:pt>
    <dgm:pt modelId="{852F87D2-DAA1-4F84-9C01-747A75A49882}" type="parTrans" cxnId="{07F17676-2769-4630-8C58-393EC1D3E07C}">
      <dgm:prSet/>
      <dgm:spPr/>
      <dgm:t>
        <a:bodyPr/>
        <a:lstStyle/>
        <a:p>
          <a:endParaRPr lang="ru-RU"/>
        </a:p>
      </dgm:t>
    </dgm:pt>
    <dgm:pt modelId="{1977AF6B-494C-45DD-B4EC-D0D2C0465816}" type="sibTrans" cxnId="{07F17676-2769-4630-8C58-393EC1D3E07C}">
      <dgm:prSet/>
      <dgm:spPr/>
      <dgm:t>
        <a:bodyPr/>
        <a:lstStyle/>
        <a:p>
          <a:endParaRPr lang="ru-RU"/>
        </a:p>
      </dgm:t>
    </dgm:pt>
    <dgm:pt modelId="{50ABD58A-674B-4929-B20A-AB911F294FB0}">
      <dgm:prSet phldrT="[Текст]"/>
      <dgm:spPr/>
      <dgm:t>
        <a:bodyPr/>
        <a:lstStyle/>
        <a:p>
          <a:r>
            <a:rPr lang="ru-RU" dirty="0">
              <a:solidFill>
                <a:schemeClr val="bg2">
                  <a:lumMod val="10000"/>
                </a:schemeClr>
              </a:solidFill>
            </a:rPr>
            <a:t>Результаты опроса для работодателя представляются наглядно в виде таблиц и диаграмм, возможно скачивание на ПК</a:t>
          </a:r>
        </a:p>
      </dgm:t>
    </dgm:pt>
    <dgm:pt modelId="{A8667849-CB19-435D-89AD-412782439CDD}" type="parTrans" cxnId="{34D0C4FC-861B-442A-8AF4-44F6964BFC60}">
      <dgm:prSet/>
      <dgm:spPr/>
      <dgm:t>
        <a:bodyPr/>
        <a:lstStyle/>
        <a:p>
          <a:endParaRPr lang="ru-RU"/>
        </a:p>
      </dgm:t>
    </dgm:pt>
    <dgm:pt modelId="{76E28F47-CB34-4D34-B3ED-37826D21B6EE}" type="sibTrans" cxnId="{34D0C4FC-861B-442A-8AF4-44F6964BFC60}">
      <dgm:prSet/>
      <dgm:spPr/>
      <dgm:t>
        <a:bodyPr/>
        <a:lstStyle/>
        <a:p>
          <a:endParaRPr lang="ru-RU"/>
        </a:p>
      </dgm:t>
    </dgm:pt>
    <dgm:pt modelId="{E88D07EE-0101-4D93-9745-5DF820AC8F57}">
      <dgm:prSet phldrT="[Текст]"/>
      <dgm:spPr/>
      <dgm:t>
        <a:bodyPr/>
        <a:lstStyle/>
        <a:p>
          <a:r>
            <a:rPr lang="ru-RU" dirty="0">
              <a:solidFill>
                <a:schemeClr val="bg2">
                  <a:lumMod val="10000"/>
                </a:schemeClr>
              </a:solidFill>
            </a:rPr>
            <a:t>Данные могут быть использованы на региональном и федеральном уровне</a:t>
          </a:r>
        </a:p>
      </dgm:t>
    </dgm:pt>
    <dgm:pt modelId="{958DE639-46BC-4FC4-BB48-048E4E69784E}" type="parTrans" cxnId="{474B06E8-27EA-4F7A-9CD7-7269B090E940}">
      <dgm:prSet/>
      <dgm:spPr/>
      <dgm:t>
        <a:bodyPr/>
        <a:lstStyle/>
        <a:p>
          <a:endParaRPr lang="ru-RU"/>
        </a:p>
      </dgm:t>
    </dgm:pt>
    <dgm:pt modelId="{66655AC5-3581-4DBD-9EE8-ADF06F147A02}" type="sibTrans" cxnId="{474B06E8-27EA-4F7A-9CD7-7269B090E940}">
      <dgm:prSet/>
      <dgm:spPr/>
      <dgm:t>
        <a:bodyPr/>
        <a:lstStyle/>
        <a:p>
          <a:endParaRPr lang="ru-RU"/>
        </a:p>
      </dgm:t>
    </dgm:pt>
    <dgm:pt modelId="{046C5519-41E4-48AF-9EE2-00AFA9764083}" type="pres">
      <dgm:prSet presAssocID="{A66DBEA3-7E43-4361-A0F6-024C6810F76A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B100C73-96A6-45CC-AB44-4B51EEBF1D33}" type="pres">
      <dgm:prSet presAssocID="{CA4135AC-12BA-4C03-8932-890BC819214A}" presName="node" presStyleLbl="node1" presStyleIdx="0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A34846A-85D4-4F92-BAE8-551CC3B33D47}" type="pres">
      <dgm:prSet presAssocID="{A84D963D-E3C7-4236-8AE4-8791DB3D805B}" presName="sibTrans" presStyleCnt="0"/>
      <dgm:spPr/>
    </dgm:pt>
    <dgm:pt modelId="{9145997F-8CD2-484D-9830-51B023C398B1}" type="pres">
      <dgm:prSet presAssocID="{2DDB6945-E7B6-4EBE-ACCB-BA2E74F8E5E6}" presName="node" presStyleLbl="node1" presStyleIdx="1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378B00-7F8D-4326-84CE-0195D8493D6A}" type="pres">
      <dgm:prSet presAssocID="{9A8FE5CE-4C3D-4D1A-8CEE-2785EC08ED0C}" presName="sibTrans" presStyleCnt="0"/>
      <dgm:spPr/>
    </dgm:pt>
    <dgm:pt modelId="{1B97DCA8-B66B-453D-8209-57969A0DF7C2}" type="pres">
      <dgm:prSet presAssocID="{1F1C6089-33B1-494C-9DC6-9C9528538C6A}" presName="node" presStyleLbl="node1" presStyleIdx="2" presStyleCnt="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E7D7F55-6280-46D6-93BB-A349ADFDD884}" type="pres">
      <dgm:prSet presAssocID="{1977AF6B-494C-45DD-B4EC-D0D2C0465816}" presName="sibTrans" presStyleCnt="0"/>
      <dgm:spPr/>
    </dgm:pt>
    <dgm:pt modelId="{C6D7CCEC-5AB5-4546-B5B4-8252E3BB5C12}" type="pres">
      <dgm:prSet presAssocID="{50ABD58A-674B-4929-B20A-AB911F294FB0}" presName="node" presStyleLbl="node1" presStyleIdx="3" presStyleCnt="5" custScaleX="12470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437BCC-367A-43E8-899A-E84716B1967B}" type="pres">
      <dgm:prSet presAssocID="{76E28F47-CB34-4D34-B3ED-37826D21B6EE}" presName="sibTrans" presStyleCnt="0"/>
      <dgm:spPr/>
    </dgm:pt>
    <dgm:pt modelId="{E500E1D3-7947-42DB-B69F-A0DE02E58A06}" type="pres">
      <dgm:prSet presAssocID="{E88D07EE-0101-4D93-9745-5DF820AC8F57}" presName="node" presStyleLbl="node1" presStyleIdx="4" presStyleCnt="5" custScaleX="11262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7F06C95-AD33-4A9C-A417-430BEF6C8853}" type="presOf" srcId="{E88D07EE-0101-4D93-9745-5DF820AC8F57}" destId="{E500E1D3-7947-42DB-B69F-A0DE02E58A06}" srcOrd="0" destOrd="0" presId="urn:microsoft.com/office/officeart/2005/8/layout/default"/>
    <dgm:cxn modelId="{080CC962-B87E-450D-8A19-F34D646C0C87}" srcId="{A66DBEA3-7E43-4361-A0F6-024C6810F76A}" destId="{2DDB6945-E7B6-4EBE-ACCB-BA2E74F8E5E6}" srcOrd="1" destOrd="0" parTransId="{F288A415-E94B-47FE-A73A-6382EAF61858}" sibTransId="{9A8FE5CE-4C3D-4D1A-8CEE-2785EC08ED0C}"/>
    <dgm:cxn modelId="{D124E79D-3FBD-4636-9AA8-4DB1C52F2F8E}" type="presOf" srcId="{2DDB6945-E7B6-4EBE-ACCB-BA2E74F8E5E6}" destId="{9145997F-8CD2-484D-9830-51B023C398B1}" srcOrd="0" destOrd="0" presId="urn:microsoft.com/office/officeart/2005/8/layout/default"/>
    <dgm:cxn modelId="{DBEE4A07-7F75-4249-81B0-CDBF1E9ED89E}" type="presOf" srcId="{CA4135AC-12BA-4C03-8932-890BC819214A}" destId="{AB100C73-96A6-45CC-AB44-4B51EEBF1D33}" srcOrd="0" destOrd="0" presId="urn:microsoft.com/office/officeart/2005/8/layout/default"/>
    <dgm:cxn modelId="{34D0C4FC-861B-442A-8AF4-44F6964BFC60}" srcId="{A66DBEA3-7E43-4361-A0F6-024C6810F76A}" destId="{50ABD58A-674B-4929-B20A-AB911F294FB0}" srcOrd="3" destOrd="0" parTransId="{A8667849-CB19-435D-89AD-412782439CDD}" sibTransId="{76E28F47-CB34-4D34-B3ED-37826D21B6EE}"/>
    <dgm:cxn modelId="{07F17676-2769-4630-8C58-393EC1D3E07C}" srcId="{A66DBEA3-7E43-4361-A0F6-024C6810F76A}" destId="{1F1C6089-33B1-494C-9DC6-9C9528538C6A}" srcOrd="2" destOrd="0" parTransId="{852F87D2-DAA1-4F84-9C01-747A75A49882}" sibTransId="{1977AF6B-494C-45DD-B4EC-D0D2C0465816}"/>
    <dgm:cxn modelId="{474B06E8-27EA-4F7A-9CD7-7269B090E940}" srcId="{A66DBEA3-7E43-4361-A0F6-024C6810F76A}" destId="{E88D07EE-0101-4D93-9745-5DF820AC8F57}" srcOrd="4" destOrd="0" parTransId="{958DE639-46BC-4FC4-BB48-048E4E69784E}" sibTransId="{66655AC5-3581-4DBD-9EE8-ADF06F147A02}"/>
    <dgm:cxn modelId="{8F7767D4-9841-4946-A7CE-22B7D26E9905}" type="presOf" srcId="{1F1C6089-33B1-494C-9DC6-9C9528538C6A}" destId="{1B97DCA8-B66B-453D-8209-57969A0DF7C2}" srcOrd="0" destOrd="0" presId="urn:microsoft.com/office/officeart/2005/8/layout/default"/>
    <dgm:cxn modelId="{CA60AE61-003A-4005-AC25-C11DB4D2012C}" type="presOf" srcId="{A66DBEA3-7E43-4361-A0F6-024C6810F76A}" destId="{046C5519-41E4-48AF-9EE2-00AFA9764083}" srcOrd="0" destOrd="0" presId="urn:microsoft.com/office/officeart/2005/8/layout/default"/>
    <dgm:cxn modelId="{00F4AABC-3EF8-4177-8AE5-8A8A1515F46D}" srcId="{A66DBEA3-7E43-4361-A0F6-024C6810F76A}" destId="{CA4135AC-12BA-4C03-8932-890BC819214A}" srcOrd="0" destOrd="0" parTransId="{468CF3E0-4DF8-4464-AA08-357D4D7027F8}" sibTransId="{A84D963D-E3C7-4236-8AE4-8791DB3D805B}"/>
    <dgm:cxn modelId="{E8268CE8-9C3F-4074-BE5A-16C4C9331BBD}" type="presOf" srcId="{50ABD58A-674B-4929-B20A-AB911F294FB0}" destId="{C6D7CCEC-5AB5-4546-B5B4-8252E3BB5C12}" srcOrd="0" destOrd="0" presId="urn:microsoft.com/office/officeart/2005/8/layout/default"/>
    <dgm:cxn modelId="{ED7C6468-941B-474A-B8D8-955003DC54FC}" type="presParOf" srcId="{046C5519-41E4-48AF-9EE2-00AFA9764083}" destId="{AB100C73-96A6-45CC-AB44-4B51EEBF1D33}" srcOrd="0" destOrd="0" presId="urn:microsoft.com/office/officeart/2005/8/layout/default"/>
    <dgm:cxn modelId="{E309902A-BE18-4CC4-9DB9-3008F373A619}" type="presParOf" srcId="{046C5519-41E4-48AF-9EE2-00AFA9764083}" destId="{4A34846A-85D4-4F92-BAE8-551CC3B33D47}" srcOrd="1" destOrd="0" presId="urn:microsoft.com/office/officeart/2005/8/layout/default"/>
    <dgm:cxn modelId="{CA5F8470-B8BE-496F-ADF1-08CC10E0F5E8}" type="presParOf" srcId="{046C5519-41E4-48AF-9EE2-00AFA9764083}" destId="{9145997F-8CD2-484D-9830-51B023C398B1}" srcOrd="2" destOrd="0" presId="urn:microsoft.com/office/officeart/2005/8/layout/default"/>
    <dgm:cxn modelId="{3E1CFA2B-974E-4A92-B0B4-7649687146D3}" type="presParOf" srcId="{046C5519-41E4-48AF-9EE2-00AFA9764083}" destId="{C2378B00-7F8D-4326-84CE-0195D8493D6A}" srcOrd="3" destOrd="0" presId="urn:microsoft.com/office/officeart/2005/8/layout/default"/>
    <dgm:cxn modelId="{2B1C723E-14B0-4FE0-A0B5-2EE1471C77E2}" type="presParOf" srcId="{046C5519-41E4-48AF-9EE2-00AFA9764083}" destId="{1B97DCA8-B66B-453D-8209-57969A0DF7C2}" srcOrd="4" destOrd="0" presId="urn:microsoft.com/office/officeart/2005/8/layout/default"/>
    <dgm:cxn modelId="{487220FB-7C59-4466-A45F-2CA193C6962D}" type="presParOf" srcId="{046C5519-41E4-48AF-9EE2-00AFA9764083}" destId="{8E7D7F55-6280-46D6-93BB-A349ADFDD884}" srcOrd="5" destOrd="0" presId="urn:microsoft.com/office/officeart/2005/8/layout/default"/>
    <dgm:cxn modelId="{32E84738-8478-4283-A0B5-0000D163A4E4}" type="presParOf" srcId="{046C5519-41E4-48AF-9EE2-00AFA9764083}" destId="{C6D7CCEC-5AB5-4546-B5B4-8252E3BB5C12}" srcOrd="6" destOrd="0" presId="urn:microsoft.com/office/officeart/2005/8/layout/default"/>
    <dgm:cxn modelId="{13657159-EF34-409E-832C-9978F6069BFE}" type="presParOf" srcId="{046C5519-41E4-48AF-9EE2-00AFA9764083}" destId="{9B437BCC-367A-43E8-899A-E84716B1967B}" srcOrd="7" destOrd="0" presId="urn:microsoft.com/office/officeart/2005/8/layout/default"/>
    <dgm:cxn modelId="{863DEB37-2334-464C-B00E-520F910C6C57}" type="presParOf" srcId="{046C5519-41E4-48AF-9EE2-00AFA9764083}" destId="{E500E1D3-7947-42DB-B69F-A0DE02E58A06}" srcOrd="8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B716F439-2CDA-4294-8BA8-1A7A969128A0}" type="doc">
      <dgm:prSet loTypeId="urn:microsoft.com/office/officeart/2005/8/layout/hProcess7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CC01DFED-F4B9-4979-B47F-6D6718F34F5B}">
      <dgm:prSet phldrT="[Текст]"/>
      <dgm:spPr/>
      <dgm:t>
        <a:bodyPr/>
        <a:lstStyle/>
        <a:p>
          <a:r>
            <a:rPr lang="ru-RU" dirty="0"/>
            <a:t>Регистрация на платформе Атрия</a:t>
          </a:r>
        </a:p>
      </dgm:t>
    </dgm:pt>
    <dgm:pt modelId="{2A301450-2CFC-425F-98EE-65B514F35FB5}" type="parTrans" cxnId="{76C27EBD-1E46-40B1-8A71-CF963DAD8708}">
      <dgm:prSet/>
      <dgm:spPr/>
      <dgm:t>
        <a:bodyPr/>
        <a:lstStyle/>
        <a:p>
          <a:endParaRPr lang="ru-RU"/>
        </a:p>
      </dgm:t>
    </dgm:pt>
    <dgm:pt modelId="{9DC398C7-C5BC-4BE3-A4FB-C85DD8D1B9EB}" type="sibTrans" cxnId="{76C27EBD-1E46-40B1-8A71-CF963DAD8708}">
      <dgm:prSet/>
      <dgm:spPr/>
      <dgm:t>
        <a:bodyPr/>
        <a:lstStyle/>
        <a:p>
          <a:endParaRPr lang="ru-RU"/>
        </a:p>
      </dgm:t>
    </dgm:pt>
    <dgm:pt modelId="{16C2709D-A080-43D8-A2E3-672B6A96E636}">
      <dgm:prSet phldrT="[Текст]"/>
      <dgm:spPr/>
      <dgm:t>
        <a:bodyPr/>
        <a:lstStyle/>
        <a:p>
          <a:r>
            <a:rPr lang="ru-RU" dirty="0"/>
            <a:t>   </a:t>
          </a:r>
        </a:p>
      </dgm:t>
    </dgm:pt>
    <dgm:pt modelId="{CF5EC1FD-AE4F-40C3-B094-F91879979B5E}" type="parTrans" cxnId="{2BCBCBF1-5A63-4304-9218-48ED41FEBC8F}">
      <dgm:prSet/>
      <dgm:spPr/>
      <dgm:t>
        <a:bodyPr/>
        <a:lstStyle/>
        <a:p>
          <a:endParaRPr lang="ru-RU"/>
        </a:p>
      </dgm:t>
    </dgm:pt>
    <dgm:pt modelId="{28275F93-CD3A-40AC-9C6C-77051AC9186F}" type="sibTrans" cxnId="{2BCBCBF1-5A63-4304-9218-48ED41FEBC8F}">
      <dgm:prSet/>
      <dgm:spPr/>
      <dgm:t>
        <a:bodyPr/>
        <a:lstStyle/>
        <a:p>
          <a:endParaRPr lang="ru-RU"/>
        </a:p>
      </dgm:t>
    </dgm:pt>
    <dgm:pt modelId="{271F515F-5DB5-4D59-8F11-5A69101A09DD}">
      <dgm:prSet phldrT="[Текст]"/>
      <dgm:spPr/>
      <dgm:t>
        <a:bodyPr/>
        <a:lstStyle/>
        <a:p>
          <a:r>
            <a:rPr lang="ru-RU" dirty="0"/>
            <a:t>Прохождение опроса</a:t>
          </a:r>
        </a:p>
      </dgm:t>
    </dgm:pt>
    <dgm:pt modelId="{C2637571-F651-4A02-8020-012CED0366CD}" type="parTrans" cxnId="{6AF140CD-C100-43B5-8961-FD617959CA4D}">
      <dgm:prSet/>
      <dgm:spPr/>
      <dgm:t>
        <a:bodyPr/>
        <a:lstStyle/>
        <a:p>
          <a:endParaRPr lang="ru-RU"/>
        </a:p>
      </dgm:t>
    </dgm:pt>
    <dgm:pt modelId="{EFC49E39-7519-484B-AA61-BBA646C315C3}" type="sibTrans" cxnId="{6AF140CD-C100-43B5-8961-FD617959CA4D}">
      <dgm:prSet/>
      <dgm:spPr/>
      <dgm:t>
        <a:bodyPr/>
        <a:lstStyle/>
        <a:p>
          <a:endParaRPr lang="ru-RU"/>
        </a:p>
      </dgm:t>
    </dgm:pt>
    <dgm:pt modelId="{B3E47034-1F12-4173-8204-551EC22AFA21}">
      <dgm:prSet phldrT="[Текст]"/>
      <dgm:spPr/>
      <dgm:t>
        <a:bodyPr/>
        <a:lstStyle/>
        <a:p>
          <a:r>
            <a:rPr lang="ru-RU" dirty="0"/>
            <a:t>   </a:t>
          </a:r>
        </a:p>
      </dgm:t>
    </dgm:pt>
    <dgm:pt modelId="{1E60685F-2028-4CEE-8D35-5507A2FD2262}" type="parTrans" cxnId="{1C5D4F9C-78EE-48AD-9F4F-29D99AF574F7}">
      <dgm:prSet/>
      <dgm:spPr/>
      <dgm:t>
        <a:bodyPr/>
        <a:lstStyle/>
        <a:p>
          <a:endParaRPr lang="ru-RU"/>
        </a:p>
      </dgm:t>
    </dgm:pt>
    <dgm:pt modelId="{ED336989-3FB2-417E-97CA-8CD00D3E5735}" type="sibTrans" cxnId="{1C5D4F9C-78EE-48AD-9F4F-29D99AF574F7}">
      <dgm:prSet/>
      <dgm:spPr/>
      <dgm:t>
        <a:bodyPr/>
        <a:lstStyle/>
        <a:p>
          <a:endParaRPr lang="ru-RU"/>
        </a:p>
      </dgm:t>
    </dgm:pt>
    <dgm:pt modelId="{D80E1C21-D874-4F03-9AE7-20E4049649EC}">
      <dgm:prSet phldrT="[Текст]"/>
      <dgm:spPr/>
      <dgm:t>
        <a:bodyPr/>
        <a:lstStyle/>
        <a:p>
          <a:r>
            <a:rPr lang="ru-RU" dirty="0"/>
            <a:t>Получение результатов опроса в электронном формате и использование их для разработки КП</a:t>
          </a:r>
        </a:p>
      </dgm:t>
    </dgm:pt>
    <dgm:pt modelId="{E33C5CA1-EAC6-4CB1-90FF-8ABFED8B76F8}" type="parTrans" cxnId="{D3DEA044-98CA-493B-9A11-27F3FF4AF3EE}">
      <dgm:prSet/>
      <dgm:spPr/>
      <dgm:t>
        <a:bodyPr/>
        <a:lstStyle/>
        <a:p>
          <a:endParaRPr lang="ru-RU"/>
        </a:p>
      </dgm:t>
    </dgm:pt>
    <dgm:pt modelId="{E6DFA657-A750-4508-A7EC-0F3E2A1D4D4D}" type="sibTrans" cxnId="{D3DEA044-98CA-493B-9A11-27F3FF4AF3EE}">
      <dgm:prSet/>
      <dgm:spPr/>
      <dgm:t>
        <a:bodyPr/>
        <a:lstStyle/>
        <a:p>
          <a:endParaRPr lang="ru-RU"/>
        </a:p>
      </dgm:t>
    </dgm:pt>
    <dgm:pt modelId="{AE3B7162-A815-47E6-A907-5366E7FDC282}">
      <dgm:prSet phldrT="[Текст]"/>
      <dgm:spPr/>
      <dgm:t>
        <a:bodyPr/>
        <a:lstStyle/>
        <a:p>
          <a:r>
            <a:rPr lang="ru-RU" dirty="0"/>
            <a:t>   </a:t>
          </a:r>
        </a:p>
      </dgm:t>
    </dgm:pt>
    <dgm:pt modelId="{53C506E6-FEC5-4744-9D0E-1CA3E2ABCF02}" type="sibTrans" cxnId="{A85E2A51-D897-41C6-A410-18B75F37BA8F}">
      <dgm:prSet/>
      <dgm:spPr/>
      <dgm:t>
        <a:bodyPr/>
        <a:lstStyle/>
        <a:p>
          <a:endParaRPr lang="ru-RU"/>
        </a:p>
      </dgm:t>
    </dgm:pt>
    <dgm:pt modelId="{38AADDE2-F739-4BCC-A2E1-3844F4962C21}" type="parTrans" cxnId="{A85E2A51-D897-41C6-A410-18B75F37BA8F}">
      <dgm:prSet/>
      <dgm:spPr/>
      <dgm:t>
        <a:bodyPr/>
        <a:lstStyle/>
        <a:p>
          <a:endParaRPr lang="ru-RU"/>
        </a:p>
      </dgm:t>
    </dgm:pt>
    <dgm:pt modelId="{79ED91BB-5254-4EEE-B0A2-930AF2F1A78B}" type="pres">
      <dgm:prSet presAssocID="{B716F439-2CDA-4294-8BA8-1A7A969128A0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0CA9266-0088-4978-950C-A2014C858676}" type="pres">
      <dgm:prSet presAssocID="{AE3B7162-A815-47E6-A907-5366E7FDC282}" presName="compositeNode" presStyleCnt="0">
        <dgm:presLayoutVars>
          <dgm:bulletEnabled val="1"/>
        </dgm:presLayoutVars>
      </dgm:prSet>
      <dgm:spPr/>
    </dgm:pt>
    <dgm:pt modelId="{668AA464-0888-4FEB-B76D-0B7AA1FFA1B2}" type="pres">
      <dgm:prSet presAssocID="{AE3B7162-A815-47E6-A907-5366E7FDC282}" presName="bgRect" presStyleLbl="node1" presStyleIdx="0" presStyleCnt="3" custScaleX="69459" custLinFactNeighborX="-129" custLinFactNeighborY="14286"/>
      <dgm:spPr/>
      <dgm:t>
        <a:bodyPr/>
        <a:lstStyle/>
        <a:p>
          <a:endParaRPr lang="ru-RU"/>
        </a:p>
      </dgm:t>
    </dgm:pt>
    <dgm:pt modelId="{4CB0A524-C993-4999-AA92-C20ACB3AC6C0}" type="pres">
      <dgm:prSet presAssocID="{AE3B7162-A815-47E6-A907-5366E7FDC282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F43A2E1-40D8-4DFA-A2F4-B8F9F5611466}" type="pres">
      <dgm:prSet presAssocID="{AE3B7162-A815-47E6-A907-5366E7FDC282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9DBB8BE-1178-45DE-B555-CD5EAB0E5B75}" type="pres">
      <dgm:prSet presAssocID="{53C506E6-FEC5-4744-9D0E-1CA3E2ABCF02}" presName="hSp" presStyleCnt="0"/>
      <dgm:spPr/>
    </dgm:pt>
    <dgm:pt modelId="{21DD7E25-DB41-43D6-AB8C-152994E1872F}" type="pres">
      <dgm:prSet presAssocID="{53C506E6-FEC5-4744-9D0E-1CA3E2ABCF02}" presName="vProcSp" presStyleCnt="0"/>
      <dgm:spPr/>
    </dgm:pt>
    <dgm:pt modelId="{E12D30C2-5148-4457-AE50-7584BE2AC406}" type="pres">
      <dgm:prSet presAssocID="{53C506E6-FEC5-4744-9D0E-1CA3E2ABCF02}" presName="vSp1" presStyleCnt="0"/>
      <dgm:spPr/>
    </dgm:pt>
    <dgm:pt modelId="{348AD3C7-EBE7-4751-89A7-F5791DDC8E77}" type="pres">
      <dgm:prSet presAssocID="{53C506E6-FEC5-4744-9D0E-1CA3E2ABCF02}" presName="simulatedConn" presStyleLbl="solidFgAcc1" presStyleIdx="0" presStyleCnt="2" custLinFactY="-100000" custLinFactNeighborX="-2809" custLinFactNeighborY="-108685"/>
      <dgm:spPr/>
    </dgm:pt>
    <dgm:pt modelId="{28ED8FE2-A7DD-4B77-A3C3-BA8F880DE88E}" type="pres">
      <dgm:prSet presAssocID="{53C506E6-FEC5-4744-9D0E-1CA3E2ABCF02}" presName="vSp2" presStyleCnt="0"/>
      <dgm:spPr/>
    </dgm:pt>
    <dgm:pt modelId="{67C07136-4A1D-4DB1-AED9-F68EB6A6FED6}" type="pres">
      <dgm:prSet presAssocID="{53C506E6-FEC5-4744-9D0E-1CA3E2ABCF02}" presName="sibTrans" presStyleCnt="0"/>
      <dgm:spPr/>
    </dgm:pt>
    <dgm:pt modelId="{98ACA20A-E571-4C11-A0FD-0E3BF6519A63}" type="pres">
      <dgm:prSet presAssocID="{16C2709D-A080-43D8-A2E3-672B6A96E636}" presName="compositeNode" presStyleCnt="0">
        <dgm:presLayoutVars>
          <dgm:bulletEnabled val="1"/>
        </dgm:presLayoutVars>
      </dgm:prSet>
      <dgm:spPr/>
    </dgm:pt>
    <dgm:pt modelId="{45E36E5D-0807-4633-B3F0-D594E00B3D96}" type="pres">
      <dgm:prSet presAssocID="{16C2709D-A080-43D8-A2E3-672B6A96E636}" presName="bgRect" presStyleLbl="node1" presStyleIdx="1" presStyleCnt="3" custScaleX="70030"/>
      <dgm:spPr/>
      <dgm:t>
        <a:bodyPr/>
        <a:lstStyle/>
        <a:p>
          <a:endParaRPr lang="ru-RU"/>
        </a:p>
      </dgm:t>
    </dgm:pt>
    <dgm:pt modelId="{23DE3845-E8E4-401E-997D-D116EDF85EFD}" type="pres">
      <dgm:prSet presAssocID="{16C2709D-A080-43D8-A2E3-672B6A96E636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2690233-9787-49A5-89A1-BEA25E5B4B44}" type="pres">
      <dgm:prSet presAssocID="{16C2709D-A080-43D8-A2E3-672B6A96E636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18EF866-D371-4C1F-BB34-A69CD685382F}" type="pres">
      <dgm:prSet presAssocID="{28275F93-CD3A-40AC-9C6C-77051AC9186F}" presName="hSp" presStyleCnt="0"/>
      <dgm:spPr/>
    </dgm:pt>
    <dgm:pt modelId="{278EE283-244A-4BEE-AA74-ACDBE364BE9F}" type="pres">
      <dgm:prSet presAssocID="{28275F93-CD3A-40AC-9C6C-77051AC9186F}" presName="vProcSp" presStyleCnt="0"/>
      <dgm:spPr/>
    </dgm:pt>
    <dgm:pt modelId="{9CC94B92-F926-4F07-86CD-14EA0E95562F}" type="pres">
      <dgm:prSet presAssocID="{28275F93-CD3A-40AC-9C6C-77051AC9186F}" presName="vSp1" presStyleCnt="0"/>
      <dgm:spPr/>
    </dgm:pt>
    <dgm:pt modelId="{2FA65E29-EC5C-42E6-9E21-0EDF83BF4737}" type="pres">
      <dgm:prSet presAssocID="{28275F93-CD3A-40AC-9C6C-77051AC9186F}" presName="simulatedConn" presStyleLbl="solidFgAcc1" presStyleIdx="1" presStyleCnt="2" custLinFactY="-100000" custLinFactNeighborX="11097" custLinFactNeighborY="-199785"/>
      <dgm:spPr/>
    </dgm:pt>
    <dgm:pt modelId="{67DBB10F-282C-4E25-92E1-4589EF4EC03C}" type="pres">
      <dgm:prSet presAssocID="{28275F93-CD3A-40AC-9C6C-77051AC9186F}" presName="vSp2" presStyleCnt="0"/>
      <dgm:spPr/>
    </dgm:pt>
    <dgm:pt modelId="{B5A0920C-291D-4915-859C-D464B938DB60}" type="pres">
      <dgm:prSet presAssocID="{28275F93-CD3A-40AC-9C6C-77051AC9186F}" presName="sibTrans" presStyleCnt="0"/>
      <dgm:spPr/>
    </dgm:pt>
    <dgm:pt modelId="{FA9094F7-59B1-4601-8435-0DE8D8DD574B}" type="pres">
      <dgm:prSet presAssocID="{B3E47034-1F12-4173-8204-551EC22AFA21}" presName="compositeNode" presStyleCnt="0">
        <dgm:presLayoutVars>
          <dgm:bulletEnabled val="1"/>
        </dgm:presLayoutVars>
      </dgm:prSet>
      <dgm:spPr/>
    </dgm:pt>
    <dgm:pt modelId="{61655161-AE5F-4FFE-9E53-06CAED766B81}" type="pres">
      <dgm:prSet presAssocID="{B3E47034-1F12-4173-8204-551EC22AFA21}" presName="bgRect" presStyleLbl="node1" presStyleIdx="2" presStyleCnt="3" custLinFactNeighborX="4676"/>
      <dgm:spPr/>
      <dgm:t>
        <a:bodyPr/>
        <a:lstStyle/>
        <a:p>
          <a:endParaRPr lang="ru-RU"/>
        </a:p>
      </dgm:t>
    </dgm:pt>
    <dgm:pt modelId="{41946BCE-0E33-48A5-B9B4-4768E46AB383}" type="pres">
      <dgm:prSet presAssocID="{B3E47034-1F12-4173-8204-551EC22AFA21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C643259-A176-4AE1-9231-BEC86B5D545E}" type="pres">
      <dgm:prSet presAssocID="{B3E47034-1F12-4173-8204-551EC22AFA21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DF56A38-F4F5-405D-89C6-9F12711838D8}" type="presOf" srcId="{16C2709D-A080-43D8-A2E3-672B6A96E636}" destId="{45E36E5D-0807-4633-B3F0-D594E00B3D96}" srcOrd="0" destOrd="0" presId="urn:microsoft.com/office/officeart/2005/8/layout/hProcess7"/>
    <dgm:cxn modelId="{2BCBCBF1-5A63-4304-9218-48ED41FEBC8F}" srcId="{B716F439-2CDA-4294-8BA8-1A7A969128A0}" destId="{16C2709D-A080-43D8-A2E3-672B6A96E636}" srcOrd="1" destOrd="0" parTransId="{CF5EC1FD-AE4F-40C3-B094-F91879979B5E}" sibTransId="{28275F93-CD3A-40AC-9C6C-77051AC9186F}"/>
    <dgm:cxn modelId="{6E0515E7-4D9C-4899-8151-5657AB51DF89}" type="presOf" srcId="{AE3B7162-A815-47E6-A907-5366E7FDC282}" destId="{668AA464-0888-4FEB-B76D-0B7AA1FFA1B2}" srcOrd="0" destOrd="0" presId="urn:microsoft.com/office/officeart/2005/8/layout/hProcess7"/>
    <dgm:cxn modelId="{4173911B-D1ED-4EC1-9065-F7A5A3405EA7}" type="presOf" srcId="{AE3B7162-A815-47E6-A907-5366E7FDC282}" destId="{4CB0A524-C993-4999-AA92-C20ACB3AC6C0}" srcOrd="1" destOrd="0" presId="urn:microsoft.com/office/officeart/2005/8/layout/hProcess7"/>
    <dgm:cxn modelId="{7C23D1D4-A58C-4B36-84CB-38B22983D2C2}" type="presOf" srcId="{D80E1C21-D874-4F03-9AE7-20E4049649EC}" destId="{0C643259-A176-4AE1-9231-BEC86B5D545E}" srcOrd="0" destOrd="0" presId="urn:microsoft.com/office/officeart/2005/8/layout/hProcess7"/>
    <dgm:cxn modelId="{C545DF6B-FC48-49CA-8044-63E23CC84A21}" type="presOf" srcId="{271F515F-5DB5-4D59-8F11-5A69101A09DD}" destId="{92690233-9787-49A5-89A1-BEA25E5B4B44}" srcOrd="0" destOrd="0" presId="urn:microsoft.com/office/officeart/2005/8/layout/hProcess7"/>
    <dgm:cxn modelId="{6AF140CD-C100-43B5-8961-FD617959CA4D}" srcId="{16C2709D-A080-43D8-A2E3-672B6A96E636}" destId="{271F515F-5DB5-4D59-8F11-5A69101A09DD}" srcOrd="0" destOrd="0" parTransId="{C2637571-F651-4A02-8020-012CED0366CD}" sibTransId="{EFC49E39-7519-484B-AA61-BBA646C315C3}"/>
    <dgm:cxn modelId="{025FBE82-DC09-4BA5-9E67-28C1C91347CD}" type="presOf" srcId="{CC01DFED-F4B9-4979-B47F-6D6718F34F5B}" destId="{3F43A2E1-40D8-4DFA-A2F4-B8F9F5611466}" srcOrd="0" destOrd="0" presId="urn:microsoft.com/office/officeart/2005/8/layout/hProcess7"/>
    <dgm:cxn modelId="{76C27EBD-1E46-40B1-8A71-CF963DAD8708}" srcId="{AE3B7162-A815-47E6-A907-5366E7FDC282}" destId="{CC01DFED-F4B9-4979-B47F-6D6718F34F5B}" srcOrd="0" destOrd="0" parTransId="{2A301450-2CFC-425F-98EE-65B514F35FB5}" sibTransId="{9DC398C7-C5BC-4BE3-A4FB-C85DD8D1B9EB}"/>
    <dgm:cxn modelId="{D3DEA044-98CA-493B-9A11-27F3FF4AF3EE}" srcId="{B3E47034-1F12-4173-8204-551EC22AFA21}" destId="{D80E1C21-D874-4F03-9AE7-20E4049649EC}" srcOrd="0" destOrd="0" parTransId="{E33C5CA1-EAC6-4CB1-90FF-8ABFED8B76F8}" sibTransId="{E6DFA657-A750-4508-A7EC-0F3E2A1D4D4D}"/>
    <dgm:cxn modelId="{272C7B23-A45E-4F41-B0A5-231D35E7F277}" type="presOf" srcId="{B716F439-2CDA-4294-8BA8-1A7A969128A0}" destId="{79ED91BB-5254-4EEE-B0A2-930AF2F1A78B}" srcOrd="0" destOrd="0" presId="urn:microsoft.com/office/officeart/2005/8/layout/hProcess7"/>
    <dgm:cxn modelId="{111DFC4A-6DE4-40CD-80C1-0E78169C9E21}" type="presOf" srcId="{B3E47034-1F12-4173-8204-551EC22AFA21}" destId="{41946BCE-0E33-48A5-B9B4-4768E46AB383}" srcOrd="1" destOrd="0" presId="urn:microsoft.com/office/officeart/2005/8/layout/hProcess7"/>
    <dgm:cxn modelId="{A85E2A51-D897-41C6-A410-18B75F37BA8F}" srcId="{B716F439-2CDA-4294-8BA8-1A7A969128A0}" destId="{AE3B7162-A815-47E6-A907-5366E7FDC282}" srcOrd="0" destOrd="0" parTransId="{38AADDE2-F739-4BCC-A2E1-3844F4962C21}" sibTransId="{53C506E6-FEC5-4744-9D0E-1CA3E2ABCF02}"/>
    <dgm:cxn modelId="{AA00BECD-874A-4E28-AD26-AB270B639E2E}" type="presOf" srcId="{B3E47034-1F12-4173-8204-551EC22AFA21}" destId="{61655161-AE5F-4FFE-9E53-06CAED766B81}" srcOrd="0" destOrd="0" presId="urn:microsoft.com/office/officeart/2005/8/layout/hProcess7"/>
    <dgm:cxn modelId="{1C5D4F9C-78EE-48AD-9F4F-29D99AF574F7}" srcId="{B716F439-2CDA-4294-8BA8-1A7A969128A0}" destId="{B3E47034-1F12-4173-8204-551EC22AFA21}" srcOrd="2" destOrd="0" parTransId="{1E60685F-2028-4CEE-8D35-5507A2FD2262}" sibTransId="{ED336989-3FB2-417E-97CA-8CD00D3E5735}"/>
    <dgm:cxn modelId="{F3AFB1C5-84F1-40C7-898D-698398E3FD81}" type="presOf" srcId="{16C2709D-A080-43D8-A2E3-672B6A96E636}" destId="{23DE3845-E8E4-401E-997D-D116EDF85EFD}" srcOrd="1" destOrd="0" presId="urn:microsoft.com/office/officeart/2005/8/layout/hProcess7"/>
    <dgm:cxn modelId="{9A7F2920-0FB4-4371-B371-2A595BF9D1F0}" type="presParOf" srcId="{79ED91BB-5254-4EEE-B0A2-930AF2F1A78B}" destId="{B0CA9266-0088-4978-950C-A2014C858676}" srcOrd="0" destOrd="0" presId="urn:microsoft.com/office/officeart/2005/8/layout/hProcess7"/>
    <dgm:cxn modelId="{EC6BF181-F542-4170-AA61-23BECFD301E6}" type="presParOf" srcId="{B0CA9266-0088-4978-950C-A2014C858676}" destId="{668AA464-0888-4FEB-B76D-0B7AA1FFA1B2}" srcOrd="0" destOrd="0" presId="urn:microsoft.com/office/officeart/2005/8/layout/hProcess7"/>
    <dgm:cxn modelId="{DBF5FF89-7F88-4A9F-A0F9-792863568A17}" type="presParOf" srcId="{B0CA9266-0088-4978-950C-A2014C858676}" destId="{4CB0A524-C993-4999-AA92-C20ACB3AC6C0}" srcOrd="1" destOrd="0" presId="urn:microsoft.com/office/officeart/2005/8/layout/hProcess7"/>
    <dgm:cxn modelId="{5DD125E1-AC29-427F-A4B2-4F4CE8E6339E}" type="presParOf" srcId="{B0CA9266-0088-4978-950C-A2014C858676}" destId="{3F43A2E1-40D8-4DFA-A2F4-B8F9F5611466}" srcOrd="2" destOrd="0" presId="urn:microsoft.com/office/officeart/2005/8/layout/hProcess7"/>
    <dgm:cxn modelId="{D2A4F972-20F9-441E-8542-8479247FBF26}" type="presParOf" srcId="{79ED91BB-5254-4EEE-B0A2-930AF2F1A78B}" destId="{89DBB8BE-1178-45DE-B555-CD5EAB0E5B75}" srcOrd="1" destOrd="0" presId="urn:microsoft.com/office/officeart/2005/8/layout/hProcess7"/>
    <dgm:cxn modelId="{0E38339C-30E0-4571-A505-9A7E15A3A940}" type="presParOf" srcId="{79ED91BB-5254-4EEE-B0A2-930AF2F1A78B}" destId="{21DD7E25-DB41-43D6-AB8C-152994E1872F}" srcOrd="2" destOrd="0" presId="urn:microsoft.com/office/officeart/2005/8/layout/hProcess7"/>
    <dgm:cxn modelId="{2FBC781A-1C03-4FC7-AE91-26ED7B263811}" type="presParOf" srcId="{21DD7E25-DB41-43D6-AB8C-152994E1872F}" destId="{E12D30C2-5148-4457-AE50-7584BE2AC406}" srcOrd="0" destOrd="0" presId="urn:microsoft.com/office/officeart/2005/8/layout/hProcess7"/>
    <dgm:cxn modelId="{3F27F238-5CBE-4EDD-8D9D-765C739435CD}" type="presParOf" srcId="{21DD7E25-DB41-43D6-AB8C-152994E1872F}" destId="{348AD3C7-EBE7-4751-89A7-F5791DDC8E77}" srcOrd="1" destOrd="0" presId="urn:microsoft.com/office/officeart/2005/8/layout/hProcess7"/>
    <dgm:cxn modelId="{8B06267A-AC92-4638-B402-A25A853A8055}" type="presParOf" srcId="{21DD7E25-DB41-43D6-AB8C-152994E1872F}" destId="{28ED8FE2-A7DD-4B77-A3C3-BA8F880DE88E}" srcOrd="2" destOrd="0" presId="urn:microsoft.com/office/officeart/2005/8/layout/hProcess7"/>
    <dgm:cxn modelId="{2D98D858-398F-4960-8E36-9D67301BFD4E}" type="presParOf" srcId="{79ED91BB-5254-4EEE-B0A2-930AF2F1A78B}" destId="{67C07136-4A1D-4DB1-AED9-F68EB6A6FED6}" srcOrd="3" destOrd="0" presId="urn:microsoft.com/office/officeart/2005/8/layout/hProcess7"/>
    <dgm:cxn modelId="{5FEA43B1-4938-4FDB-87A4-512C58530B92}" type="presParOf" srcId="{79ED91BB-5254-4EEE-B0A2-930AF2F1A78B}" destId="{98ACA20A-E571-4C11-A0FD-0E3BF6519A63}" srcOrd="4" destOrd="0" presId="urn:microsoft.com/office/officeart/2005/8/layout/hProcess7"/>
    <dgm:cxn modelId="{C4999983-6323-43D9-9020-DCBF4DF22408}" type="presParOf" srcId="{98ACA20A-E571-4C11-A0FD-0E3BF6519A63}" destId="{45E36E5D-0807-4633-B3F0-D594E00B3D96}" srcOrd="0" destOrd="0" presId="urn:microsoft.com/office/officeart/2005/8/layout/hProcess7"/>
    <dgm:cxn modelId="{4A38C444-7BFF-4C2D-8F47-1B0FDD24C5F6}" type="presParOf" srcId="{98ACA20A-E571-4C11-A0FD-0E3BF6519A63}" destId="{23DE3845-E8E4-401E-997D-D116EDF85EFD}" srcOrd="1" destOrd="0" presId="urn:microsoft.com/office/officeart/2005/8/layout/hProcess7"/>
    <dgm:cxn modelId="{CFCF6EE0-F2F7-4B13-A9B1-395EE9F4D3A3}" type="presParOf" srcId="{98ACA20A-E571-4C11-A0FD-0E3BF6519A63}" destId="{92690233-9787-49A5-89A1-BEA25E5B4B44}" srcOrd="2" destOrd="0" presId="urn:microsoft.com/office/officeart/2005/8/layout/hProcess7"/>
    <dgm:cxn modelId="{EB16ACA2-FDFE-4B60-B528-E64B773158E9}" type="presParOf" srcId="{79ED91BB-5254-4EEE-B0A2-930AF2F1A78B}" destId="{518EF866-D371-4C1F-BB34-A69CD685382F}" srcOrd="5" destOrd="0" presId="urn:microsoft.com/office/officeart/2005/8/layout/hProcess7"/>
    <dgm:cxn modelId="{45949526-5DB8-4080-AF38-922813D25786}" type="presParOf" srcId="{79ED91BB-5254-4EEE-B0A2-930AF2F1A78B}" destId="{278EE283-244A-4BEE-AA74-ACDBE364BE9F}" srcOrd="6" destOrd="0" presId="urn:microsoft.com/office/officeart/2005/8/layout/hProcess7"/>
    <dgm:cxn modelId="{F6DCD591-7EBA-4B0C-833B-A16B41A86BC4}" type="presParOf" srcId="{278EE283-244A-4BEE-AA74-ACDBE364BE9F}" destId="{9CC94B92-F926-4F07-86CD-14EA0E95562F}" srcOrd="0" destOrd="0" presId="urn:microsoft.com/office/officeart/2005/8/layout/hProcess7"/>
    <dgm:cxn modelId="{C508D8D9-62A9-49E2-9C76-E0F4C7C0BAAB}" type="presParOf" srcId="{278EE283-244A-4BEE-AA74-ACDBE364BE9F}" destId="{2FA65E29-EC5C-42E6-9E21-0EDF83BF4737}" srcOrd="1" destOrd="0" presId="urn:microsoft.com/office/officeart/2005/8/layout/hProcess7"/>
    <dgm:cxn modelId="{CE6BFF62-2A58-48D7-95DF-511BB77B8461}" type="presParOf" srcId="{278EE283-244A-4BEE-AA74-ACDBE364BE9F}" destId="{67DBB10F-282C-4E25-92E1-4589EF4EC03C}" srcOrd="2" destOrd="0" presId="urn:microsoft.com/office/officeart/2005/8/layout/hProcess7"/>
    <dgm:cxn modelId="{DB999387-DD78-43D8-995A-A4B2639A1A14}" type="presParOf" srcId="{79ED91BB-5254-4EEE-B0A2-930AF2F1A78B}" destId="{B5A0920C-291D-4915-859C-D464B938DB60}" srcOrd="7" destOrd="0" presId="urn:microsoft.com/office/officeart/2005/8/layout/hProcess7"/>
    <dgm:cxn modelId="{529C16AB-7368-4B83-A26F-ABDA9AFFEF74}" type="presParOf" srcId="{79ED91BB-5254-4EEE-B0A2-930AF2F1A78B}" destId="{FA9094F7-59B1-4601-8435-0DE8D8DD574B}" srcOrd="8" destOrd="0" presId="urn:microsoft.com/office/officeart/2005/8/layout/hProcess7"/>
    <dgm:cxn modelId="{10FF97A7-41C5-4CA3-A020-46CCC7E94F51}" type="presParOf" srcId="{FA9094F7-59B1-4601-8435-0DE8D8DD574B}" destId="{61655161-AE5F-4FFE-9E53-06CAED766B81}" srcOrd="0" destOrd="0" presId="urn:microsoft.com/office/officeart/2005/8/layout/hProcess7"/>
    <dgm:cxn modelId="{754BF1E8-284D-4CF7-9A96-E8DE0F7DADDF}" type="presParOf" srcId="{FA9094F7-59B1-4601-8435-0DE8D8DD574B}" destId="{41946BCE-0E33-48A5-B9B4-4768E46AB383}" srcOrd="1" destOrd="0" presId="urn:microsoft.com/office/officeart/2005/8/layout/hProcess7"/>
    <dgm:cxn modelId="{6DD22D75-7038-4C9E-BE81-A8D073CCDFF5}" type="presParOf" srcId="{FA9094F7-59B1-4601-8435-0DE8D8DD574B}" destId="{0C643259-A176-4AE1-9231-BEC86B5D545E}" srcOrd="2" destOrd="0" presId="urn:microsoft.com/office/officeart/2005/8/layout/hProcess7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DD5EAD7C-C642-47AA-B1DE-EF29798190EA}" type="doc">
      <dgm:prSet loTypeId="urn:microsoft.com/office/officeart/2005/8/layout/list1" loCatId="list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C0C6129B-9249-40D1-945A-B01AC2647EAE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accent3">
                  <a:lumMod val="50000"/>
                </a:schemeClr>
              </a:solidFill>
            </a:rPr>
            <a:t>По профилактике зависимостей</a:t>
          </a:r>
        </a:p>
      </dgm:t>
    </dgm:pt>
    <dgm:pt modelId="{86445F85-7E82-425E-A2A6-C2C1A44C5F20}" type="parTrans" cxnId="{F7B3ED39-0797-4559-92CD-2D49EC7D0E11}">
      <dgm:prSet/>
      <dgm:spPr/>
      <dgm:t>
        <a:bodyPr/>
        <a:lstStyle/>
        <a:p>
          <a:endParaRPr lang="ru-RU"/>
        </a:p>
      </dgm:t>
    </dgm:pt>
    <dgm:pt modelId="{158EBAC4-8328-4D71-BB6A-42AA8CA2EDA3}" type="sibTrans" cxnId="{F7B3ED39-0797-4559-92CD-2D49EC7D0E11}">
      <dgm:prSet/>
      <dgm:spPr/>
      <dgm:t>
        <a:bodyPr/>
        <a:lstStyle/>
        <a:p>
          <a:endParaRPr lang="ru-RU"/>
        </a:p>
      </dgm:t>
    </dgm:pt>
    <dgm:pt modelId="{F53CCB2E-0862-4A76-9CDB-90B0B09372D1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accent3">
                  <a:lumMod val="50000"/>
                </a:schemeClr>
              </a:solidFill>
            </a:rPr>
            <a:t>По психоэмоциональному благополучию</a:t>
          </a:r>
        </a:p>
      </dgm:t>
    </dgm:pt>
    <dgm:pt modelId="{8513B021-1CF0-4741-9F64-29CC9BA6DD90}" type="parTrans" cxnId="{9CD6DA1A-50EB-47A8-83A8-5F7FB6940969}">
      <dgm:prSet/>
      <dgm:spPr/>
      <dgm:t>
        <a:bodyPr/>
        <a:lstStyle/>
        <a:p>
          <a:endParaRPr lang="ru-RU"/>
        </a:p>
      </dgm:t>
    </dgm:pt>
    <dgm:pt modelId="{F96A29DA-CB93-4DFE-BC70-D70E8DFE8A7C}" type="sibTrans" cxnId="{9CD6DA1A-50EB-47A8-83A8-5F7FB6940969}">
      <dgm:prSet/>
      <dgm:spPr/>
      <dgm:t>
        <a:bodyPr/>
        <a:lstStyle/>
        <a:p>
          <a:endParaRPr lang="ru-RU"/>
        </a:p>
      </dgm:t>
    </dgm:pt>
    <dgm:pt modelId="{A845FFA4-F068-4475-835F-FCBCAB5BB2ED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accent3">
                  <a:lumMod val="50000"/>
                </a:schemeClr>
              </a:solidFill>
            </a:rPr>
            <a:t>По репродуктивному здоровью</a:t>
          </a:r>
        </a:p>
      </dgm:t>
    </dgm:pt>
    <dgm:pt modelId="{15AC4B58-0BCF-4FD2-AECC-A15DB4A4A1E8}" type="parTrans" cxnId="{1BED012E-F6F8-4639-B150-528D8C20D536}">
      <dgm:prSet/>
      <dgm:spPr/>
      <dgm:t>
        <a:bodyPr/>
        <a:lstStyle/>
        <a:p>
          <a:endParaRPr lang="ru-RU"/>
        </a:p>
      </dgm:t>
    </dgm:pt>
    <dgm:pt modelId="{B2C57E86-7D44-41B5-AE14-D1DBEF9F899F}" type="sibTrans" cxnId="{1BED012E-F6F8-4639-B150-528D8C20D536}">
      <dgm:prSet/>
      <dgm:spPr/>
      <dgm:t>
        <a:bodyPr/>
        <a:lstStyle/>
        <a:p>
          <a:endParaRPr lang="ru-RU"/>
        </a:p>
      </dgm:t>
    </dgm:pt>
    <dgm:pt modelId="{E33C0345-4E4C-4381-B10F-394A29C64DA8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accent3">
                  <a:lumMod val="50000"/>
                </a:schemeClr>
              </a:solidFill>
            </a:rPr>
            <a:t>По артериальной гипертензии</a:t>
          </a:r>
        </a:p>
      </dgm:t>
    </dgm:pt>
    <dgm:pt modelId="{3C49AEBD-7354-402C-8C31-AF3EA273D505}" type="parTrans" cxnId="{A89E28BE-57F5-4517-A03A-59D833B35ABD}">
      <dgm:prSet/>
      <dgm:spPr/>
      <dgm:t>
        <a:bodyPr/>
        <a:lstStyle/>
        <a:p>
          <a:endParaRPr lang="ru-RU"/>
        </a:p>
      </dgm:t>
    </dgm:pt>
    <dgm:pt modelId="{7E92E3E8-21EF-45EC-A8D5-34DE68B77F84}" type="sibTrans" cxnId="{A89E28BE-57F5-4517-A03A-59D833B35ABD}">
      <dgm:prSet/>
      <dgm:spPr/>
      <dgm:t>
        <a:bodyPr/>
        <a:lstStyle/>
        <a:p>
          <a:endParaRPr lang="ru-RU"/>
        </a:p>
      </dgm:t>
    </dgm:pt>
    <dgm:pt modelId="{1CA51BE4-649C-4935-85ED-1C119923B8FB}">
      <dgm:prSet phldrT="[Текст]" custT="1"/>
      <dgm:spPr/>
      <dgm:t>
        <a:bodyPr/>
        <a:lstStyle/>
        <a:p>
          <a:r>
            <a:rPr lang="ru-RU" sz="1400" b="1" dirty="0">
              <a:solidFill>
                <a:schemeClr val="accent3">
                  <a:lumMod val="50000"/>
                </a:schemeClr>
              </a:solidFill>
            </a:rPr>
            <a:t>По рациональному питанию, снижению веса</a:t>
          </a:r>
        </a:p>
      </dgm:t>
    </dgm:pt>
    <dgm:pt modelId="{DE9F652D-11A4-4C49-B645-C1B1365F2EC8}" type="parTrans" cxnId="{EB092FA1-9063-4C9A-A0CC-65ED9699FEB9}">
      <dgm:prSet/>
      <dgm:spPr/>
      <dgm:t>
        <a:bodyPr/>
        <a:lstStyle/>
        <a:p>
          <a:endParaRPr lang="ru-RU"/>
        </a:p>
      </dgm:t>
    </dgm:pt>
    <dgm:pt modelId="{7B78347E-F375-4080-9E48-253CA88C9010}" type="sibTrans" cxnId="{EB092FA1-9063-4C9A-A0CC-65ED9699FEB9}">
      <dgm:prSet/>
      <dgm:spPr/>
      <dgm:t>
        <a:bodyPr/>
        <a:lstStyle/>
        <a:p>
          <a:endParaRPr lang="ru-RU"/>
        </a:p>
      </dgm:t>
    </dgm:pt>
    <dgm:pt modelId="{0E1AF3C9-B6C7-47B3-BC8D-8A46A2603645}">
      <dgm:prSet custT="1"/>
      <dgm:spPr/>
      <dgm:t>
        <a:bodyPr/>
        <a:lstStyle/>
        <a:p>
          <a:r>
            <a:rPr lang="ru-RU" sz="1400" b="1" dirty="0">
              <a:solidFill>
                <a:schemeClr val="accent3">
                  <a:lumMod val="50000"/>
                </a:schemeClr>
              </a:solidFill>
            </a:rPr>
            <a:t>По профилактике гиподинамии</a:t>
          </a:r>
        </a:p>
      </dgm:t>
    </dgm:pt>
    <dgm:pt modelId="{7407509F-A001-4E59-B58D-F2D1AE9B40A8}" type="parTrans" cxnId="{ACA58689-4DC1-4BCA-9E88-F0BCEF7A0490}">
      <dgm:prSet/>
      <dgm:spPr/>
      <dgm:t>
        <a:bodyPr/>
        <a:lstStyle/>
        <a:p>
          <a:endParaRPr lang="ru-RU"/>
        </a:p>
      </dgm:t>
    </dgm:pt>
    <dgm:pt modelId="{A3CDD068-78D6-4948-B40E-7B386B48B8FE}" type="sibTrans" cxnId="{ACA58689-4DC1-4BCA-9E88-F0BCEF7A0490}">
      <dgm:prSet/>
      <dgm:spPr/>
      <dgm:t>
        <a:bodyPr/>
        <a:lstStyle/>
        <a:p>
          <a:endParaRPr lang="ru-RU"/>
        </a:p>
      </dgm:t>
    </dgm:pt>
    <dgm:pt modelId="{0DBA46CC-90CF-463F-BE05-4CE0C7001760}" type="pres">
      <dgm:prSet presAssocID="{DD5EAD7C-C642-47AA-B1DE-EF29798190EA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2751691F-BEA2-4885-BB73-F8D879C713AE}" type="pres">
      <dgm:prSet presAssocID="{C0C6129B-9249-40D1-945A-B01AC2647EAE}" presName="parentLin" presStyleCnt="0"/>
      <dgm:spPr/>
    </dgm:pt>
    <dgm:pt modelId="{FC97F54C-DBF7-4868-B67C-6C100163A2A3}" type="pres">
      <dgm:prSet presAssocID="{C0C6129B-9249-40D1-945A-B01AC2647EAE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F2DA6A74-4850-4B2A-A35E-EC5A9D0A2AC0}" type="pres">
      <dgm:prSet presAssocID="{C0C6129B-9249-40D1-945A-B01AC2647EAE}" presName="parentText" presStyleLbl="node1" presStyleIdx="0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EFEEC35-5AE8-40E1-B845-40C492FED80C}" type="pres">
      <dgm:prSet presAssocID="{C0C6129B-9249-40D1-945A-B01AC2647EAE}" presName="negativeSpace" presStyleCnt="0"/>
      <dgm:spPr/>
    </dgm:pt>
    <dgm:pt modelId="{45312554-77CF-4443-9E5C-D4AFA088C354}" type="pres">
      <dgm:prSet presAssocID="{C0C6129B-9249-40D1-945A-B01AC2647EAE}" presName="childText" presStyleLbl="conFgAcc1" presStyleIdx="0" presStyleCnt="6" custLinFactY="-20335" custLinFactNeighborX="2037" custLinFactNeighborY="-100000">
        <dgm:presLayoutVars>
          <dgm:bulletEnabled val="1"/>
        </dgm:presLayoutVars>
      </dgm:prSet>
      <dgm:spPr/>
    </dgm:pt>
    <dgm:pt modelId="{CC27A7CE-FCFD-4885-A17C-9C23C1E06C89}" type="pres">
      <dgm:prSet presAssocID="{158EBAC4-8328-4D71-BB6A-42AA8CA2EDA3}" presName="spaceBetweenRectangles" presStyleCnt="0"/>
      <dgm:spPr/>
    </dgm:pt>
    <dgm:pt modelId="{EFA84F0B-4DC7-45E6-91D2-5A17266E3E12}" type="pres">
      <dgm:prSet presAssocID="{F53CCB2E-0862-4A76-9CDB-90B0B09372D1}" presName="parentLin" presStyleCnt="0"/>
      <dgm:spPr/>
    </dgm:pt>
    <dgm:pt modelId="{1544CCA3-71A1-4EA4-AB71-7186D235F56A}" type="pres">
      <dgm:prSet presAssocID="{F53CCB2E-0862-4A76-9CDB-90B0B09372D1}" presName="parentLeftMargin" presStyleLbl="node1" presStyleIdx="0" presStyleCnt="6"/>
      <dgm:spPr/>
      <dgm:t>
        <a:bodyPr/>
        <a:lstStyle/>
        <a:p>
          <a:endParaRPr lang="ru-RU"/>
        </a:p>
      </dgm:t>
    </dgm:pt>
    <dgm:pt modelId="{A5894786-5038-4859-8E5E-2A34FA560B56}" type="pres">
      <dgm:prSet presAssocID="{F53CCB2E-0862-4A76-9CDB-90B0B09372D1}" presName="parentText" presStyleLbl="node1" presStyleIdx="1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10E8752-2B0A-4C03-A271-A048B2850DE8}" type="pres">
      <dgm:prSet presAssocID="{F53CCB2E-0862-4A76-9CDB-90B0B09372D1}" presName="negativeSpace" presStyleCnt="0"/>
      <dgm:spPr/>
    </dgm:pt>
    <dgm:pt modelId="{7B2D9751-CD3A-4481-899A-1F5E910F4D69}" type="pres">
      <dgm:prSet presAssocID="{F53CCB2E-0862-4A76-9CDB-90B0B09372D1}" presName="childText" presStyleLbl="conFgAcc1" presStyleIdx="1" presStyleCnt="6">
        <dgm:presLayoutVars>
          <dgm:bulletEnabled val="1"/>
        </dgm:presLayoutVars>
      </dgm:prSet>
      <dgm:spPr/>
    </dgm:pt>
    <dgm:pt modelId="{563CD1F2-1530-4846-B577-1F688C3489DC}" type="pres">
      <dgm:prSet presAssocID="{F96A29DA-CB93-4DFE-BC70-D70E8DFE8A7C}" presName="spaceBetweenRectangles" presStyleCnt="0"/>
      <dgm:spPr/>
    </dgm:pt>
    <dgm:pt modelId="{5B47EF0D-FE40-47AF-AB18-9C5FBE835B17}" type="pres">
      <dgm:prSet presAssocID="{0E1AF3C9-B6C7-47B3-BC8D-8A46A2603645}" presName="parentLin" presStyleCnt="0"/>
      <dgm:spPr/>
    </dgm:pt>
    <dgm:pt modelId="{CC833411-DFBB-4FE9-B7BD-54A32EB8D0E1}" type="pres">
      <dgm:prSet presAssocID="{0E1AF3C9-B6C7-47B3-BC8D-8A46A2603645}" presName="parentLeftMargin" presStyleLbl="node1" presStyleIdx="1" presStyleCnt="6"/>
      <dgm:spPr/>
      <dgm:t>
        <a:bodyPr/>
        <a:lstStyle/>
        <a:p>
          <a:endParaRPr lang="ru-RU"/>
        </a:p>
      </dgm:t>
    </dgm:pt>
    <dgm:pt modelId="{525FD440-0BA1-4A0C-A4A6-F0F27267C12D}" type="pres">
      <dgm:prSet presAssocID="{0E1AF3C9-B6C7-47B3-BC8D-8A46A2603645}" presName="parentText" presStyleLbl="node1" presStyleIdx="2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6DC3766-3BB5-4BCC-A698-BFE4635580F9}" type="pres">
      <dgm:prSet presAssocID="{0E1AF3C9-B6C7-47B3-BC8D-8A46A2603645}" presName="negativeSpace" presStyleCnt="0"/>
      <dgm:spPr/>
    </dgm:pt>
    <dgm:pt modelId="{53373E49-FE13-439B-A952-BD4C615DB575}" type="pres">
      <dgm:prSet presAssocID="{0E1AF3C9-B6C7-47B3-BC8D-8A46A2603645}" presName="childText" presStyleLbl="conFgAcc1" presStyleIdx="2" presStyleCnt="6">
        <dgm:presLayoutVars>
          <dgm:bulletEnabled val="1"/>
        </dgm:presLayoutVars>
      </dgm:prSet>
      <dgm:spPr/>
    </dgm:pt>
    <dgm:pt modelId="{81880FAE-B7FC-4A6D-9866-A8B46A20A247}" type="pres">
      <dgm:prSet presAssocID="{A3CDD068-78D6-4948-B40E-7B386B48B8FE}" presName="spaceBetweenRectangles" presStyleCnt="0"/>
      <dgm:spPr/>
    </dgm:pt>
    <dgm:pt modelId="{E6D12127-0F34-45C0-91C6-E5DF6E2E9512}" type="pres">
      <dgm:prSet presAssocID="{1CA51BE4-649C-4935-85ED-1C119923B8FB}" presName="parentLin" presStyleCnt="0"/>
      <dgm:spPr/>
    </dgm:pt>
    <dgm:pt modelId="{79E208CC-FD3C-4653-A755-14368D8BC088}" type="pres">
      <dgm:prSet presAssocID="{1CA51BE4-649C-4935-85ED-1C119923B8FB}" presName="parentLeftMargin" presStyleLbl="node1" presStyleIdx="2" presStyleCnt="6"/>
      <dgm:spPr/>
      <dgm:t>
        <a:bodyPr/>
        <a:lstStyle/>
        <a:p>
          <a:endParaRPr lang="ru-RU"/>
        </a:p>
      </dgm:t>
    </dgm:pt>
    <dgm:pt modelId="{5B7915B1-5F03-461F-A7E0-4D67A7A4C487}" type="pres">
      <dgm:prSet presAssocID="{1CA51BE4-649C-4935-85ED-1C119923B8FB}" presName="parentText" presStyleLbl="node1" presStyleIdx="3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E6BDF79-883E-4098-AD2A-98CA741FDF39}" type="pres">
      <dgm:prSet presAssocID="{1CA51BE4-649C-4935-85ED-1C119923B8FB}" presName="negativeSpace" presStyleCnt="0"/>
      <dgm:spPr/>
    </dgm:pt>
    <dgm:pt modelId="{A3E6E882-9CED-4A3C-B58A-C72DFA9CA477}" type="pres">
      <dgm:prSet presAssocID="{1CA51BE4-649C-4935-85ED-1C119923B8FB}" presName="childText" presStyleLbl="conFgAcc1" presStyleIdx="3" presStyleCnt="6">
        <dgm:presLayoutVars>
          <dgm:bulletEnabled val="1"/>
        </dgm:presLayoutVars>
      </dgm:prSet>
      <dgm:spPr/>
    </dgm:pt>
    <dgm:pt modelId="{45F4C59D-D7B9-4DE3-89A9-894348434A23}" type="pres">
      <dgm:prSet presAssocID="{7B78347E-F375-4080-9E48-253CA88C9010}" presName="spaceBetweenRectangles" presStyleCnt="0"/>
      <dgm:spPr/>
    </dgm:pt>
    <dgm:pt modelId="{46F4FA56-374F-4198-B123-2A1BABA5FDED}" type="pres">
      <dgm:prSet presAssocID="{A845FFA4-F068-4475-835F-FCBCAB5BB2ED}" presName="parentLin" presStyleCnt="0"/>
      <dgm:spPr/>
    </dgm:pt>
    <dgm:pt modelId="{76DE5D52-47EA-49EC-85EA-3873C09B0FE0}" type="pres">
      <dgm:prSet presAssocID="{A845FFA4-F068-4475-835F-FCBCAB5BB2ED}" presName="parentLeftMargin" presStyleLbl="node1" presStyleIdx="3" presStyleCnt="6"/>
      <dgm:spPr/>
      <dgm:t>
        <a:bodyPr/>
        <a:lstStyle/>
        <a:p>
          <a:endParaRPr lang="ru-RU"/>
        </a:p>
      </dgm:t>
    </dgm:pt>
    <dgm:pt modelId="{F55D2686-71B8-4F70-AA8C-8EB850603CC0}" type="pres">
      <dgm:prSet presAssocID="{A845FFA4-F068-4475-835F-FCBCAB5BB2ED}" presName="parentText" presStyleLbl="node1" presStyleIdx="4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923918E-B3C0-431F-8CF1-91A4AE484DFA}" type="pres">
      <dgm:prSet presAssocID="{A845FFA4-F068-4475-835F-FCBCAB5BB2ED}" presName="negativeSpace" presStyleCnt="0"/>
      <dgm:spPr/>
    </dgm:pt>
    <dgm:pt modelId="{AD76DE7B-7DDD-4D87-A5F8-C50342790E9B}" type="pres">
      <dgm:prSet presAssocID="{A845FFA4-F068-4475-835F-FCBCAB5BB2ED}" presName="childText" presStyleLbl="conFgAcc1" presStyleIdx="4" presStyleCnt="6">
        <dgm:presLayoutVars>
          <dgm:bulletEnabled val="1"/>
        </dgm:presLayoutVars>
      </dgm:prSet>
      <dgm:spPr/>
    </dgm:pt>
    <dgm:pt modelId="{2CA4D245-6CAA-4FDB-B44B-FBCB7F145DAB}" type="pres">
      <dgm:prSet presAssocID="{B2C57E86-7D44-41B5-AE14-D1DBEF9F899F}" presName="spaceBetweenRectangles" presStyleCnt="0"/>
      <dgm:spPr/>
    </dgm:pt>
    <dgm:pt modelId="{4B33100D-C873-4C5C-87EB-81F2DC7CDCB4}" type="pres">
      <dgm:prSet presAssocID="{E33C0345-4E4C-4381-B10F-394A29C64DA8}" presName="parentLin" presStyleCnt="0"/>
      <dgm:spPr/>
    </dgm:pt>
    <dgm:pt modelId="{CF8A5E98-261C-4871-A49E-E219A3FBBA18}" type="pres">
      <dgm:prSet presAssocID="{E33C0345-4E4C-4381-B10F-394A29C64DA8}" presName="parentLeftMargin" presStyleLbl="node1" presStyleIdx="4" presStyleCnt="6"/>
      <dgm:spPr/>
      <dgm:t>
        <a:bodyPr/>
        <a:lstStyle/>
        <a:p>
          <a:endParaRPr lang="ru-RU"/>
        </a:p>
      </dgm:t>
    </dgm:pt>
    <dgm:pt modelId="{60CF8EFB-628C-44FF-A931-3B65FDE6B444}" type="pres">
      <dgm:prSet presAssocID="{E33C0345-4E4C-4381-B10F-394A29C64DA8}" presName="parentText" presStyleLbl="node1" presStyleIdx="5" presStyleCnt="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2384588-3B91-4BAD-914C-C135EED46776}" type="pres">
      <dgm:prSet presAssocID="{E33C0345-4E4C-4381-B10F-394A29C64DA8}" presName="negativeSpace" presStyleCnt="0"/>
      <dgm:spPr/>
    </dgm:pt>
    <dgm:pt modelId="{31EBAB75-0125-40F9-BB67-53C81FD89F78}" type="pres">
      <dgm:prSet presAssocID="{E33C0345-4E4C-4381-B10F-394A29C64DA8}" presName="childText" presStyleLbl="conFgAcc1" presStyleIdx="5" presStyleCnt="6">
        <dgm:presLayoutVars>
          <dgm:bulletEnabled val="1"/>
        </dgm:presLayoutVars>
      </dgm:prSet>
      <dgm:spPr/>
    </dgm:pt>
  </dgm:ptLst>
  <dgm:cxnLst>
    <dgm:cxn modelId="{BB44662A-556D-4B99-B369-E989E4882373}" type="presOf" srcId="{A845FFA4-F068-4475-835F-FCBCAB5BB2ED}" destId="{F55D2686-71B8-4F70-AA8C-8EB850603CC0}" srcOrd="1" destOrd="0" presId="urn:microsoft.com/office/officeart/2005/8/layout/list1"/>
    <dgm:cxn modelId="{0C2AF788-6980-40E1-8B4D-A43A71553213}" type="presOf" srcId="{DD5EAD7C-C642-47AA-B1DE-EF29798190EA}" destId="{0DBA46CC-90CF-463F-BE05-4CE0C7001760}" srcOrd="0" destOrd="0" presId="urn:microsoft.com/office/officeart/2005/8/layout/list1"/>
    <dgm:cxn modelId="{EB092FA1-9063-4C9A-A0CC-65ED9699FEB9}" srcId="{DD5EAD7C-C642-47AA-B1DE-EF29798190EA}" destId="{1CA51BE4-649C-4935-85ED-1C119923B8FB}" srcOrd="3" destOrd="0" parTransId="{DE9F652D-11A4-4C49-B645-C1B1365F2EC8}" sibTransId="{7B78347E-F375-4080-9E48-253CA88C9010}"/>
    <dgm:cxn modelId="{954F2B02-950A-4BA5-B511-C0AAFE31B267}" type="presOf" srcId="{1CA51BE4-649C-4935-85ED-1C119923B8FB}" destId="{5B7915B1-5F03-461F-A7E0-4D67A7A4C487}" srcOrd="1" destOrd="0" presId="urn:microsoft.com/office/officeart/2005/8/layout/list1"/>
    <dgm:cxn modelId="{79D51265-4A1B-4A09-B5C4-BD726445FFBA}" type="presOf" srcId="{0E1AF3C9-B6C7-47B3-BC8D-8A46A2603645}" destId="{525FD440-0BA1-4A0C-A4A6-F0F27267C12D}" srcOrd="1" destOrd="0" presId="urn:microsoft.com/office/officeart/2005/8/layout/list1"/>
    <dgm:cxn modelId="{EB14036E-5EAA-4408-B214-69A5CAC5FB58}" type="presOf" srcId="{0E1AF3C9-B6C7-47B3-BC8D-8A46A2603645}" destId="{CC833411-DFBB-4FE9-B7BD-54A32EB8D0E1}" srcOrd="0" destOrd="0" presId="urn:microsoft.com/office/officeart/2005/8/layout/list1"/>
    <dgm:cxn modelId="{1BED012E-F6F8-4639-B150-528D8C20D536}" srcId="{DD5EAD7C-C642-47AA-B1DE-EF29798190EA}" destId="{A845FFA4-F068-4475-835F-FCBCAB5BB2ED}" srcOrd="4" destOrd="0" parTransId="{15AC4B58-0BCF-4FD2-AECC-A15DB4A4A1E8}" sibTransId="{B2C57E86-7D44-41B5-AE14-D1DBEF9F899F}"/>
    <dgm:cxn modelId="{A3E9A375-BC74-4968-992E-462F84B4B861}" type="presOf" srcId="{F53CCB2E-0862-4A76-9CDB-90B0B09372D1}" destId="{A5894786-5038-4859-8E5E-2A34FA560B56}" srcOrd="1" destOrd="0" presId="urn:microsoft.com/office/officeart/2005/8/layout/list1"/>
    <dgm:cxn modelId="{CCB29D08-73A1-4040-8184-4F47B84EE034}" type="presOf" srcId="{E33C0345-4E4C-4381-B10F-394A29C64DA8}" destId="{60CF8EFB-628C-44FF-A931-3B65FDE6B444}" srcOrd="1" destOrd="0" presId="urn:microsoft.com/office/officeart/2005/8/layout/list1"/>
    <dgm:cxn modelId="{700490FE-F850-4DFA-9DAD-D7362BE959CD}" type="presOf" srcId="{F53CCB2E-0862-4A76-9CDB-90B0B09372D1}" destId="{1544CCA3-71A1-4EA4-AB71-7186D235F56A}" srcOrd="0" destOrd="0" presId="urn:microsoft.com/office/officeart/2005/8/layout/list1"/>
    <dgm:cxn modelId="{E2C8FD9D-6364-447B-BBD7-3716F5FE36E1}" type="presOf" srcId="{A845FFA4-F068-4475-835F-FCBCAB5BB2ED}" destId="{76DE5D52-47EA-49EC-85EA-3873C09B0FE0}" srcOrd="0" destOrd="0" presId="urn:microsoft.com/office/officeart/2005/8/layout/list1"/>
    <dgm:cxn modelId="{A1D6B798-3886-4CAC-8E33-A26156F45727}" type="presOf" srcId="{1CA51BE4-649C-4935-85ED-1C119923B8FB}" destId="{79E208CC-FD3C-4653-A755-14368D8BC088}" srcOrd="0" destOrd="0" presId="urn:microsoft.com/office/officeart/2005/8/layout/list1"/>
    <dgm:cxn modelId="{ACA58689-4DC1-4BCA-9E88-F0BCEF7A0490}" srcId="{DD5EAD7C-C642-47AA-B1DE-EF29798190EA}" destId="{0E1AF3C9-B6C7-47B3-BC8D-8A46A2603645}" srcOrd="2" destOrd="0" parTransId="{7407509F-A001-4E59-B58D-F2D1AE9B40A8}" sibTransId="{A3CDD068-78D6-4948-B40E-7B386B48B8FE}"/>
    <dgm:cxn modelId="{F7B3ED39-0797-4559-92CD-2D49EC7D0E11}" srcId="{DD5EAD7C-C642-47AA-B1DE-EF29798190EA}" destId="{C0C6129B-9249-40D1-945A-B01AC2647EAE}" srcOrd="0" destOrd="0" parTransId="{86445F85-7E82-425E-A2A6-C2C1A44C5F20}" sibTransId="{158EBAC4-8328-4D71-BB6A-42AA8CA2EDA3}"/>
    <dgm:cxn modelId="{A4E09CC4-0146-4A98-9111-5DB96A797964}" type="presOf" srcId="{C0C6129B-9249-40D1-945A-B01AC2647EAE}" destId="{FC97F54C-DBF7-4868-B67C-6C100163A2A3}" srcOrd="0" destOrd="0" presId="urn:microsoft.com/office/officeart/2005/8/layout/list1"/>
    <dgm:cxn modelId="{06BDB1B8-DA61-497C-BB16-9BE66912B620}" type="presOf" srcId="{E33C0345-4E4C-4381-B10F-394A29C64DA8}" destId="{CF8A5E98-261C-4871-A49E-E219A3FBBA18}" srcOrd="0" destOrd="0" presId="urn:microsoft.com/office/officeart/2005/8/layout/list1"/>
    <dgm:cxn modelId="{E017B59C-B736-4252-A85A-EE3B6A90731D}" type="presOf" srcId="{C0C6129B-9249-40D1-945A-B01AC2647EAE}" destId="{F2DA6A74-4850-4B2A-A35E-EC5A9D0A2AC0}" srcOrd="1" destOrd="0" presId="urn:microsoft.com/office/officeart/2005/8/layout/list1"/>
    <dgm:cxn modelId="{A89E28BE-57F5-4517-A03A-59D833B35ABD}" srcId="{DD5EAD7C-C642-47AA-B1DE-EF29798190EA}" destId="{E33C0345-4E4C-4381-B10F-394A29C64DA8}" srcOrd="5" destOrd="0" parTransId="{3C49AEBD-7354-402C-8C31-AF3EA273D505}" sibTransId="{7E92E3E8-21EF-45EC-A8D5-34DE68B77F84}"/>
    <dgm:cxn modelId="{9CD6DA1A-50EB-47A8-83A8-5F7FB6940969}" srcId="{DD5EAD7C-C642-47AA-B1DE-EF29798190EA}" destId="{F53CCB2E-0862-4A76-9CDB-90B0B09372D1}" srcOrd="1" destOrd="0" parTransId="{8513B021-1CF0-4741-9F64-29CC9BA6DD90}" sibTransId="{F96A29DA-CB93-4DFE-BC70-D70E8DFE8A7C}"/>
    <dgm:cxn modelId="{673FCABF-F365-42DD-85CC-3CBAC541B756}" type="presParOf" srcId="{0DBA46CC-90CF-463F-BE05-4CE0C7001760}" destId="{2751691F-BEA2-4885-BB73-F8D879C713AE}" srcOrd="0" destOrd="0" presId="urn:microsoft.com/office/officeart/2005/8/layout/list1"/>
    <dgm:cxn modelId="{F3F77B72-22AF-4FFC-AEA9-7BD7E286491E}" type="presParOf" srcId="{2751691F-BEA2-4885-BB73-F8D879C713AE}" destId="{FC97F54C-DBF7-4868-B67C-6C100163A2A3}" srcOrd="0" destOrd="0" presId="urn:microsoft.com/office/officeart/2005/8/layout/list1"/>
    <dgm:cxn modelId="{C7FE3BA5-7853-4CC4-9BF7-844E009C740E}" type="presParOf" srcId="{2751691F-BEA2-4885-BB73-F8D879C713AE}" destId="{F2DA6A74-4850-4B2A-A35E-EC5A9D0A2AC0}" srcOrd="1" destOrd="0" presId="urn:microsoft.com/office/officeart/2005/8/layout/list1"/>
    <dgm:cxn modelId="{CCDCD68C-3670-466E-AD0B-2DDBF1E92BCF}" type="presParOf" srcId="{0DBA46CC-90CF-463F-BE05-4CE0C7001760}" destId="{9EFEEC35-5AE8-40E1-B845-40C492FED80C}" srcOrd="1" destOrd="0" presId="urn:microsoft.com/office/officeart/2005/8/layout/list1"/>
    <dgm:cxn modelId="{2F5A3DBF-A796-4D48-9907-B60592CB5BCE}" type="presParOf" srcId="{0DBA46CC-90CF-463F-BE05-4CE0C7001760}" destId="{45312554-77CF-4443-9E5C-D4AFA088C354}" srcOrd="2" destOrd="0" presId="urn:microsoft.com/office/officeart/2005/8/layout/list1"/>
    <dgm:cxn modelId="{012669C7-E8A2-49FA-B183-E9B4A7C76F7C}" type="presParOf" srcId="{0DBA46CC-90CF-463F-BE05-4CE0C7001760}" destId="{CC27A7CE-FCFD-4885-A17C-9C23C1E06C89}" srcOrd="3" destOrd="0" presId="urn:microsoft.com/office/officeart/2005/8/layout/list1"/>
    <dgm:cxn modelId="{237BD06A-8CE5-4577-ACA6-A3F6C94BD7FF}" type="presParOf" srcId="{0DBA46CC-90CF-463F-BE05-4CE0C7001760}" destId="{EFA84F0B-4DC7-45E6-91D2-5A17266E3E12}" srcOrd="4" destOrd="0" presId="urn:microsoft.com/office/officeart/2005/8/layout/list1"/>
    <dgm:cxn modelId="{F21776AB-70CC-4903-AE77-546B41D9F68C}" type="presParOf" srcId="{EFA84F0B-4DC7-45E6-91D2-5A17266E3E12}" destId="{1544CCA3-71A1-4EA4-AB71-7186D235F56A}" srcOrd="0" destOrd="0" presId="urn:microsoft.com/office/officeart/2005/8/layout/list1"/>
    <dgm:cxn modelId="{18E82C2D-2F35-4D66-89F4-6DBE4EE8A36E}" type="presParOf" srcId="{EFA84F0B-4DC7-45E6-91D2-5A17266E3E12}" destId="{A5894786-5038-4859-8E5E-2A34FA560B56}" srcOrd="1" destOrd="0" presId="urn:microsoft.com/office/officeart/2005/8/layout/list1"/>
    <dgm:cxn modelId="{84011872-5CD5-4CD0-A20D-69CA03AE3FCB}" type="presParOf" srcId="{0DBA46CC-90CF-463F-BE05-4CE0C7001760}" destId="{210E8752-2B0A-4C03-A271-A048B2850DE8}" srcOrd="5" destOrd="0" presId="urn:microsoft.com/office/officeart/2005/8/layout/list1"/>
    <dgm:cxn modelId="{2E67786A-4BA4-49D9-95DC-0A1205E6E53F}" type="presParOf" srcId="{0DBA46CC-90CF-463F-BE05-4CE0C7001760}" destId="{7B2D9751-CD3A-4481-899A-1F5E910F4D69}" srcOrd="6" destOrd="0" presId="urn:microsoft.com/office/officeart/2005/8/layout/list1"/>
    <dgm:cxn modelId="{89A495CD-5199-407A-AF6E-CC6217140DC1}" type="presParOf" srcId="{0DBA46CC-90CF-463F-BE05-4CE0C7001760}" destId="{563CD1F2-1530-4846-B577-1F688C3489DC}" srcOrd="7" destOrd="0" presId="urn:microsoft.com/office/officeart/2005/8/layout/list1"/>
    <dgm:cxn modelId="{FA4DEAC4-E37A-4519-9485-21A877237D45}" type="presParOf" srcId="{0DBA46CC-90CF-463F-BE05-4CE0C7001760}" destId="{5B47EF0D-FE40-47AF-AB18-9C5FBE835B17}" srcOrd="8" destOrd="0" presId="urn:microsoft.com/office/officeart/2005/8/layout/list1"/>
    <dgm:cxn modelId="{EE4F087A-4F1E-45A3-93C3-624DFA0E3E4C}" type="presParOf" srcId="{5B47EF0D-FE40-47AF-AB18-9C5FBE835B17}" destId="{CC833411-DFBB-4FE9-B7BD-54A32EB8D0E1}" srcOrd="0" destOrd="0" presId="urn:microsoft.com/office/officeart/2005/8/layout/list1"/>
    <dgm:cxn modelId="{C2F6F031-7C83-4623-90DB-D6D85BF0B4CD}" type="presParOf" srcId="{5B47EF0D-FE40-47AF-AB18-9C5FBE835B17}" destId="{525FD440-0BA1-4A0C-A4A6-F0F27267C12D}" srcOrd="1" destOrd="0" presId="urn:microsoft.com/office/officeart/2005/8/layout/list1"/>
    <dgm:cxn modelId="{6BDF1EB2-9881-4B56-BC34-3E70364D4E77}" type="presParOf" srcId="{0DBA46CC-90CF-463F-BE05-4CE0C7001760}" destId="{D6DC3766-3BB5-4BCC-A698-BFE4635580F9}" srcOrd="9" destOrd="0" presId="urn:microsoft.com/office/officeart/2005/8/layout/list1"/>
    <dgm:cxn modelId="{ACED6BBD-307B-488A-A6E0-88A4B726BCAB}" type="presParOf" srcId="{0DBA46CC-90CF-463F-BE05-4CE0C7001760}" destId="{53373E49-FE13-439B-A952-BD4C615DB575}" srcOrd="10" destOrd="0" presId="urn:microsoft.com/office/officeart/2005/8/layout/list1"/>
    <dgm:cxn modelId="{A996A17C-6F4D-4EAC-92A7-453C1E036F1B}" type="presParOf" srcId="{0DBA46CC-90CF-463F-BE05-4CE0C7001760}" destId="{81880FAE-B7FC-4A6D-9866-A8B46A20A247}" srcOrd="11" destOrd="0" presId="urn:microsoft.com/office/officeart/2005/8/layout/list1"/>
    <dgm:cxn modelId="{A2836A6F-940D-4E89-9A64-9C763AB0D24A}" type="presParOf" srcId="{0DBA46CC-90CF-463F-BE05-4CE0C7001760}" destId="{E6D12127-0F34-45C0-91C6-E5DF6E2E9512}" srcOrd="12" destOrd="0" presId="urn:microsoft.com/office/officeart/2005/8/layout/list1"/>
    <dgm:cxn modelId="{BBF5DEEA-5EA7-4008-BBF7-90DDEAC84CE7}" type="presParOf" srcId="{E6D12127-0F34-45C0-91C6-E5DF6E2E9512}" destId="{79E208CC-FD3C-4653-A755-14368D8BC088}" srcOrd="0" destOrd="0" presId="urn:microsoft.com/office/officeart/2005/8/layout/list1"/>
    <dgm:cxn modelId="{F7FB3562-F980-4EC0-8DD8-0E5BECCC0F27}" type="presParOf" srcId="{E6D12127-0F34-45C0-91C6-E5DF6E2E9512}" destId="{5B7915B1-5F03-461F-A7E0-4D67A7A4C487}" srcOrd="1" destOrd="0" presId="urn:microsoft.com/office/officeart/2005/8/layout/list1"/>
    <dgm:cxn modelId="{67DDC3E4-E765-48F9-A8D2-6E26BCAD0633}" type="presParOf" srcId="{0DBA46CC-90CF-463F-BE05-4CE0C7001760}" destId="{CE6BDF79-883E-4098-AD2A-98CA741FDF39}" srcOrd="13" destOrd="0" presId="urn:microsoft.com/office/officeart/2005/8/layout/list1"/>
    <dgm:cxn modelId="{B9A3B5D0-738E-4651-8A4E-5A653A653272}" type="presParOf" srcId="{0DBA46CC-90CF-463F-BE05-4CE0C7001760}" destId="{A3E6E882-9CED-4A3C-B58A-C72DFA9CA477}" srcOrd="14" destOrd="0" presId="urn:microsoft.com/office/officeart/2005/8/layout/list1"/>
    <dgm:cxn modelId="{3980A5A3-2173-49F2-B5FC-7AED02ED401D}" type="presParOf" srcId="{0DBA46CC-90CF-463F-BE05-4CE0C7001760}" destId="{45F4C59D-D7B9-4DE3-89A9-894348434A23}" srcOrd="15" destOrd="0" presId="urn:microsoft.com/office/officeart/2005/8/layout/list1"/>
    <dgm:cxn modelId="{C4FF8056-28FC-4ECB-927B-FAC0A9E45C67}" type="presParOf" srcId="{0DBA46CC-90CF-463F-BE05-4CE0C7001760}" destId="{46F4FA56-374F-4198-B123-2A1BABA5FDED}" srcOrd="16" destOrd="0" presId="urn:microsoft.com/office/officeart/2005/8/layout/list1"/>
    <dgm:cxn modelId="{D849D2C7-64E9-49DE-9FFB-8BF6346EBCC1}" type="presParOf" srcId="{46F4FA56-374F-4198-B123-2A1BABA5FDED}" destId="{76DE5D52-47EA-49EC-85EA-3873C09B0FE0}" srcOrd="0" destOrd="0" presId="urn:microsoft.com/office/officeart/2005/8/layout/list1"/>
    <dgm:cxn modelId="{D07DC36E-FCD9-4942-A5EF-EF1BA6467D96}" type="presParOf" srcId="{46F4FA56-374F-4198-B123-2A1BABA5FDED}" destId="{F55D2686-71B8-4F70-AA8C-8EB850603CC0}" srcOrd="1" destOrd="0" presId="urn:microsoft.com/office/officeart/2005/8/layout/list1"/>
    <dgm:cxn modelId="{1977C0A3-16B4-4459-B35E-2E1BFC9BD873}" type="presParOf" srcId="{0DBA46CC-90CF-463F-BE05-4CE0C7001760}" destId="{2923918E-B3C0-431F-8CF1-91A4AE484DFA}" srcOrd="17" destOrd="0" presId="urn:microsoft.com/office/officeart/2005/8/layout/list1"/>
    <dgm:cxn modelId="{32397863-D3BA-4FB0-A2EE-FD1E8281D952}" type="presParOf" srcId="{0DBA46CC-90CF-463F-BE05-4CE0C7001760}" destId="{AD76DE7B-7DDD-4D87-A5F8-C50342790E9B}" srcOrd="18" destOrd="0" presId="urn:microsoft.com/office/officeart/2005/8/layout/list1"/>
    <dgm:cxn modelId="{0A39D156-B4AE-45CE-8161-619C1D559B4E}" type="presParOf" srcId="{0DBA46CC-90CF-463F-BE05-4CE0C7001760}" destId="{2CA4D245-6CAA-4FDB-B44B-FBCB7F145DAB}" srcOrd="19" destOrd="0" presId="urn:microsoft.com/office/officeart/2005/8/layout/list1"/>
    <dgm:cxn modelId="{727781A3-286A-4F53-AD9C-B40CE4BE3913}" type="presParOf" srcId="{0DBA46CC-90CF-463F-BE05-4CE0C7001760}" destId="{4B33100D-C873-4C5C-87EB-81F2DC7CDCB4}" srcOrd="20" destOrd="0" presId="urn:microsoft.com/office/officeart/2005/8/layout/list1"/>
    <dgm:cxn modelId="{034C141B-ADF8-4178-9335-4BB1D1D7A94A}" type="presParOf" srcId="{4B33100D-C873-4C5C-87EB-81F2DC7CDCB4}" destId="{CF8A5E98-261C-4871-A49E-E219A3FBBA18}" srcOrd="0" destOrd="0" presId="urn:microsoft.com/office/officeart/2005/8/layout/list1"/>
    <dgm:cxn modelId="{CBDA457C-ECE5-4120-8E4E-CA1BE21335C4}" type="presParOf" srcId="{4B33100D-C873-4C5C-87EB-81F2DC7CDCB4}" destId="{60CF8EFB-628C-44FF-A931-3B65FDE6B444}" srcOrd="1" destOrd="0" presId="urn:microsoft.com/office/officeart/2005/8/layout/list1"/>
    <dgm:cxn modelId="{D6612312-46DF-4FBF-B197-5CE2A45131AD}" type="presParOf" srcId="{0DBA46CC-90CF-463F-BE05-4CE0C7001760}" destId="{62384588-3B91-4BAD-914C-C135EED46776}" srcOrd="21" destOrd="0" presId="urn:microsoft.com/office/officeart/2005/8/layout/list1"/>
    <dgm:cxn modelId="{A02F303E-A721-4D56-9925-C6482ADBF7F2}" type="presParOf" srcId="{0DBA46CC-90CF-463F-BE05-4CE0C7001760}" destId="{31EBAB75-0125-40F9-BB67-53C81FD89F78}" srcOrd="22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8E154674-A5AE-497C-AD2E-719130D6BA6E}" type="doc">
      <dgm:prSet loTypeId="urn:microsoft.com/office/officeart/2005/8/layout/list1" loCatId="list" qsTypeId="urn:microsoft.com/office/officeart/2005/8/quickstyle/simple3" qsCatId="simple" csTypeId="urn:microsoft.com/office/officeart/2005/8/colors/accent3_3" csCatId="accent3" phldr="1"/>
      <dgm:spPr/>
      <dgm:t>
        <a:bodyPr/>
        <a:lstStyle/>
        <a:p>
          <a:endParaRPr lang="ru-RU"/>
        </a:p>
      </dgm:t>
    </dgm:pt>
    <dgm:pt modelId="{DB8087D8-75D8-4B80-A0FE-F6AA2282A7A5}">
      <dgm:prSet phldrT="[Текст]" custT="1"/>
      <dgm:spPr/>
      <dgm:t>
        <a:bodyPr/>
        <a:lstStyle/>
        <a:p>
          <a:r>
            <a:rPr lang="ru-RU" sz="1600" b="1" dirty="0"/>
            <a:t>Создание внутренних НПА о запрете курения</a:t>
          </a:r>
        </a:p>
      </dgm:t>
    </dgm:pt>
    <dgm:pt modelId="{04FC4AC8-E628-45BA-9C59-3C18CB856132}" type="parTrans" cxnId="{161E06A7-D54E-4DBD-81B5-E22B8C9F5208}">
      <dgm:prSet/>
      <dgm:spPr/>
      <dgm:t>
        <a:bodyPr/>
        <a:lstStyle/>
        <a:p>
          <a:endParaRPr lang="ru-RU"/>
        </a:p>
      </dgm:t>
    </dgm:pt>
    <dgm:pt modelId="{95005D2C-C1EC-4779-82C8-60B77E39C79F}" type="sibTrans" cxnId="{161E06A7-D54E-4DBD-81B5-E22B8C9F5208}">
      <dgm:prSet/>
      <dgm:spPr/>
      <dgm:t>
        <a:bodyPr/>
        <a:lstStyle/>
        <a:p>
          <a:endParaRPr lang="ru-RU"/>
        </a:p>
      </dgm:t>
    </dgm:pt>
    <dgm:pt modelId="{2772F053-0ACD-4A6D-A517-7FEBB1F4DA4E}">
      <dgm:prSet custT="1"/>
      <dgm:spPr/>
      <dgm:t>
        <a:bodyPr/>
        <a:lstStyle/>
        <a:p>
          <a:r>
            <a:rPr lang="ru-RU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Скрининг сотрудников, тестирование</a:t>
          </a:r>
        </a:p>
      </dgm:t>
    </dgm:pt>
    <dgm:pt modelId="{16ECD84C-4F92-4BAC-910B-21FEF0E185A8}" type="parTrans" cxnId="{D0C2E036-56F0-4391-A4D0-EF04240C92C7}">
      <dgm:prSet/>
      <dgm:spPr/>
      <dgm:t>
        <a:bodyPr/>
        <a:lstStyle/>
        <a:p>
          <a:endParaRPr lang="ru-RU"/>
        </a:p>
      </dgm:t>
    </dgm:pt>
    <dgm:pt modelId="{AA375B7F-7603-4E5B-98C0-2C4A18025B95}" type="sibTrans" cxnId="{D0C2E036-56F0-4391-A4D0-EF04240C92C7}">
      <dgm:prSet/>
      <dgm:spPr/>
      <dgm:t>
        <a:bodyPr/>
        <a:lstStyle/>
        <a:p>
          <a:endParaRPr lang="ru-RU"/>
        </a:p>
      </dgm:t>
    </dgm:pt>
    <dgm:pt modelId="{82EC7364-049E-4D64-A157-C822B28F57DF}">
      <dgm:prSet custT="1"/>
      <dgm:spPr/>
      <dgm:t>
        <a:bodyPr/>
        <a:lstStyle/>
        <a:p>
          <a:r>
            <a:rPr lang="ru-RU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Посещение сотрудниками  кабинетов отказа от курения, консультации психолога и нарколога</a:t>
          </a:r>
        </a:p>
      </dgm:t>
    </dgm:pt>
    <dgm:pt modelId="{4F91FB37-2300-4792-814E-534EDEBDCFDC}" type="parTrans" cxnId="{3FFE9F16-4F36-4526-B804-C79D7097C25D}">
      <dgm:prSet/>
      <dgm:spPr/>
      <dgm:t>
        <a:bodyPr/>
        <a:lstStyle/>
        <a:p>
          <a:endParaRPr lang="ru-RU"/>
        </a:p>
      </dgm:t>
    </dgm:pt>
    <dgm:pt modelId="{9606D243-76D2-49C2-98D3-0063BF09EDAA}" type="sibTrans" cxnId="{3FFE9F16-4F36-4526-B804-C79D7097C25D}">
      <dgm:prSet/>
      <dgm:spPr/>
      <dgm:t>
        <a:bodyPr/>
        <a:lstStyle/>
        <a:p>
          <a:endParaRPr lang="ru-RU"/>
        </a:p>
      </dgm:t>
    </dgm:pt>
    <dgm:pt modelId="{BDAE6964-3293-47D4-BB81-05283CA25C99}">
      <dgm:prSet custT="1"/>
      <dgm:spPr/>
      <dgm:t>
        <a:bodyPr/>
        <a:lstStyle/>
        <a:p>
          <a:r>
            <a:rPr lang="ru-RU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Проведение лекций по профилактике и лечению табакокурения, школ здоровья</a:t>
          </a:r>
        </a:p>
      </dgm:t>
    </dgm:pt>
    <dgm:pt modelId="{5BA72A3A-A25F-45C6-8CF6-33B0C8A06F24}" type="parTrans" cxnId="{69590A5C-94BD-4BBD-9A31-A651E43D2AA2}">
      <dgm:prSet/>
      <dgm:spPr/>
      <dgm:t>
        <a:bodyPr/>
        <a:lstStyle/>
        <a:p>
          <a:endParaRPr lang="ru-RU"/>
        </a:p>
      </dgm:t>
    </dgm:pt>
    <dgm:pt modelId="{29535E67-538F-4E98-B6F1-D5C86EF82484}" type="sibTrans" cxnId="{69590A5C-94BD-4BBD-9A31-A651E43D2AA2}">
      <dgm:prSet/>
      <dgm:spPr/>
      <dgm:t>
        <a:bodyPr/>
        <a:lstStyle/>
        <a:p>
          <a:endParaRPr lang="ru-RU"/>
        </a:p>
      </dgm:t>
    </dgm:pt>
    <dgm:pt modelId="{7E051724-A3A8-4B00-ADD3-90CFACE2B0FF}">
      <dgm:prSet custT="1"/>
      <dgm:spPr/>
      <dgm:t>
        <a:bodyPr/>
        <a:lstStyle/>
        <a:p>
          <a:r>
            <a:rPr lang="ru-RU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Размещение информационно-разъяснительных материалов о вреде табакокурения и алкоголя</a:t>
          </a:r>
        </a:p>
      </dgm:t>
    </dgm:pt>
    <dgm:pt modelId="{1D882759-C42A-40B5-BBB4-83F91F21BE40}" type="parTrans" cxnId="{A8AB34DC-78B2-4418-B8D9-CD8BDCAA11C2}">
      <dgm:prSet/>
      <dgm:spPr/>
      <dgm:t>
        <a:bodyPr/>
        <a:lstStyle/>
        <a:p>
          <a:endParaRPr lang="ru-RU"/>
        </a:p>
      </dgm:t>
    </dgm:pt>
    <dgm:pt modelId="{ECA96878-02F1-49F1-A3F8-7D98E95FC93F}" type="sibTrans" cxnId="{A8AB34DC-78B2-4418-B8D9-CD8BDCAA11C2}">
      <dgm:prSet/>
      <dgm:spPr/>
      <dgm:t>
        <a:bodyPr/>
        <a:lstStyle/>
        <a:p>
          <a:endParaRPr lang="ru-RU"/>
        </a:p>
      </dgm:t>
    </dgm:pt>
    <dgm:pt modelId="{C3F37DD0-E7C8-4C28-ADCB-E584173DD644}">
      <dgm:prSet custT="1"/>
      <dgm:spPr/>
      <dgm:t>
        <a:bodyPr/>
        <a:lstStyle/>
        <a:p>
          <a:r>
            <a:rPr lang="ru-RU" sz="1600" b="1" dirty="0"/>
            <a:t>Участие в днях здоровья по отказу от курения, массовых профилактических акциях, конкурсах, тренингах</a:t>
          </a:r>
        </a:p>
      </dgm:t>
    </dgm:pt>
    <dgm:pt modelId="{D3B36003-5BB3-44A7-9237-5532A768C4B4}" type="parTrans" cxnId="{F1FC5FEF-03C3-4D49-B8BC-13BD32DDE642}">
      <dgm:prSet/>
      <dgm:spPr/>
      <dgm:t>
        <a:bodyPr/>
        <a:lstStyle/>
        <a:p>
          <a:endParaRPr lang="ru-RU"/>
        </a:p>
      </dgm:t>
    </dgm:pt>
    <dgm:pt modelId="{5A379584-7D3F-4D6B-ACAA-72F4378FD3A0}" type="sibTrans" cxnId="{F1FC5FEF-03C3-4D49-B8BC-13BD32DDE642}">
      <dgm:prSet/>
      <dgm:spPr/>
      <dgm:t>
        <a:bodyPr/>
        <a:lstStyle/>
        <a:p>
          <a:endParaRPr lang="ru-RU"/>
        </a:p>
      </dgm:t>
    </dgm:pt>
    <dgm:pt modelId="{7E151235-F48A-42F5-9D28-467B7FC44441}">
      <dgm:prSet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1600" b="1" dirty="0"/>
            <a:t>Предоставление альтернатив курению (размещение тарелок с фруктами, создание спортивных уголков)</a:t>
          </a:r>
          <a:endParaRPr lang="ru-RU" sz="1600" b="1" dirty="0">
            <a:solidFill>
              <a:srgbClr val="FF0000"/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CDB7B255-CB24-4BFE-90D6-D0A8A1FFE61E}" type="parTrans" cxnId="{7ACC7965-39F6-447F-A95D-D8A6CF8D72E9}">
      <dgm:prSet/>
      <dgm:spPr/>
      <dgm:t>
        <a:bodyPr/>
        <a:lstStyle/>
        <a:p>
          <a:endParaRPr lang="ru-RU"/>
        </a:p>
      </dgm:t>
    </dgm:pt>
    <dgm:pt modelId="{0A31CE9D-97D6-4EC8-8CFB-DCA56A5E5B9F}" type="sibTrans" cxnId="{7ACC7965-39F6-447F-A95D-D8A6CF8D72E9}">
      <dgm:prSet/>
      <dgm:spPr/>
      <dgm:t>
        <a:bodyPr/>
        <a:lstStyle/>
        <a:p>
          <a:endParaRPr lang="ru-RU"/>
        </a:p>
      </dgm:t>
    </dgm:pt>
    <dgm:pt modelId="{022EDCC9-E933-4CD0-B3D6-842CEEEB9BB7}">
      <dgm:prSet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1600" b="1" dirty="0" err="1">
              <a:latin typeface="Calibri" panose="020F0502020204030204" pitchFamily="34" charset="0"/>
              <a:cs typeface="Calibri" panose="020F0502020204030204" pitchFamily="34" charset="0"/>
            </a:rPr>
            <a:t>Софинансирование</a:t>
          </a:r>
          <a:r>
            <a:rPr lang="ru-RU" sz="1600" b="1" dirty="0">
              <a:latin typeface="Calibri" panose="020F0502020204030204" pitchFamily="34" charset="0"/>
              <a:cs typeface="Calibri" panose="020F0502020204030204" pitchFamily="34" charset="0"/>
            </a:rPr>
            <a:t>/субсидирование лечения табачной зависимости, лечение в реабилитационном центре</a:t>
          </a:r>
          <a:endParaRPr lang="ru-RU" sz="1600" b="1" dirty="0"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EBF4B642-DC92-4A92-84CD-32203C24FE32}" type="parTrans" cxnId="{8410FC7E-1C69-45CB-8331-25B869EA0E3D}">
      <dgm:prSet/>
      <dgm:spPr/>
      <dgm:t>
        <a:bodyPr/>
        <a:lstStyle/>
        <a:p>
          <a:endParaRPr lang="ru-RU"/>
        </a:p>
      </dgm:t>
    </dgm:pt>
    <dgm:pt modelId="{7F332B78-84ED-4A4C-81AB-41D738034142}" type="sibTrans" cxnId="{8410FC7E-1C69-45CB-8331-25B869EA0E3D}">
      <dgm:prSet/>
      <dgm:spPr/>
      <dgm:t>
        <a:bodyPr/>
        <a:lstStyle/>
        <a:p>
          <a:endParaRPr lang="ru-RU"/>
        </a:p>
      </dgm:t>
    </dgm:pt>
    <dgm:pt modelId="{90F4A984-3520-4A7E-971F-80816F34B0AE}">
      <dgm:prSet custT="1"/>
      <dgm:spPr>
        <a:gradFill rotWithShape="0">
          <a:gsLst>
            <a:gs pos="0">
              <a:schemeClr val="accent2">
                <a:lumMod val="60000"/>
                <a:lumOff val="40000"/>
              </a:schemeClr>
            </a:gs>
            <a:gs pos="89000">
              <a:schemeClr val="accent3">
                <a:shade val="80000"/>
                <a:hueOff val="164180"/>
                <a:satOff val="-1073"/>
                <a:lumOff val="18416"/>
                <a:alphaOff val="0"/>
                <a:tint val="37000"/>
                <a:satMod val="300000"/>
              </a:schemeClr>
            </a:gs>
            <a:gs pos="100000">
              <a:schemeClr val="accent3">
                <a:shade val="80000"/>
                <a:hueOff val="164180"/>
                <a:satOff val="-1073"/>
                <a:lumOff val="18416"/>
                <a:alphaOff val="0"/>
                <a:tint val="15000"/>
                <a:satMod val="350000"/>
              </a:schemeClr>
            </a:gs>
          </a:gsLst>
        </a:gradFill>
      </dgm:spPr>
      <dgm:t>
        <a:bodyPr/>
        <a:lstStyle/>
        <a:p>
          <a:r>
            <a:rPr lang="ru-RU" sz="16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Размещение знаков о запрете курения, детекторов дыма; поощрение сотрудников, бросивших курить</a:t>
          </a:r>
          <a:endParaRPr lang="ru-RU" sz="1600" b="1" dirty="0">
            <a:effectLst/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5B707FC-765D-4DEC-B10C-1E9BE519D5AD}" type="sibTrans" cxnId="{5FCC8DAE-C9FE-4D9F-BA6F-439780E0F2C4}">
      <dgm:prSet/>
      <dgm:spPr/>
      <dgm:t>
        <a:bodyPr/>
        <a:lstStyle/>
        <a:p>
          <a:endParaRPr lang="ru-RU"/>
        </a:p>
      </dgm:t>
    </dgm:pt>
    <dgm:pt modelId="{D34D18BF-8E23-41AC-91FB-0C03F5EC7BCD}" type="parTrans" cxnId="{5FCC8DAE-C9FE-4D9F-BA6F-439780E0F2C4}">
      <dgm:prSet/>
      <dgm:spPr/>
      <dgm:t>
        <a:bodyPr/>
        <a:lstStyle/>
        <a:p>
          <a:endParaRPr lang="ru-RU"/>
        </a:p>
      </dgm:t>
    </dgm:pt>
    <dgm:pt modelId="{9F02FBFA-E746-4E12-ABB7-2B3057ED260D}" type="pres">
      <dgm:prSet presAssocID="{8E154674-A5AE-497C-AD2E-719130D6BA6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070B589-C984-4F29-8E11-93093E1DCFD6}" type="pres">
      <dgm:prSet presAssocID="{DB8087D8-75D8-4B80-A0FE-F6AA2282A7A5}" presName="parentLin" presStyleCnt="0"/>
      <dgm:spPr/>
    </dgm:pt>
    <dgm:pt modelId="{6EA0FD79-E07A-4EA3-8271-C671AF3CF50D}" type="pres">
      <dgm:prSet presAssocID="{DB8087D8-75D8-4B80-A0FE-F6AA2282A7A5}" presName="parentLeftMargin" presStyleLbl="node1" presStyleIdx="0" presStyleCnt="9"/>
      <dgm:spPr/>
      <dgm:t>
        <a:bodyPr/>
        <a:lstStyle/>
        <a:p>
          <a:endParaRPr lang="ru-RU"/>
        </a:p>
      </dgm:t>
    </dgm:pt>
    <dgm:pt modelId="{9901F8DB-8D2A-4E5D-83B1-2665A8A6CFBF}" type="pres">
      <dgm:prSet presAssocID="{DB8087D8-75D8-4B80-A0FE-F6AA2282A7A5}" presName="parentText" presStyleLbl="node1" presStyleIdx="0" presStyleCnt="9" custScaleX="110948" custScaleY="311429" custLinFactNeighborX="-11997" custLinFactNeighborY="166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984AD5-5C84-475C-B7CC-CCE17D333AC6}" type="pres">
      <dgm:prSet presAssocID="{DB8087D8-75D8-4B80-A0FE-F6AA2282A7A5}" presName="negativeSpace" presStyleCnt="0"/>
      <dgm:spPr/>
    </dgm:pt>
    <dgm:pt modelId="{8CB1F225-51FA-468C-93BC-6D5745B082FA}" type="pres">
      <dgm:prSet presAssocID="{DB8087D8-75D8-4B80-A0FE-F6AA2282A7A5}" presName="childText" presStyleLbl="conFgAcc1" presStyleIdx="0" presStyleCnt="9">
        <dgm:presLayoutVars>
          <dgm:bulletEnabled val="1"/>
        </dgm:presLayoutVars>
      </dgm:prSet>
      <dgm:spPr/>
    </dgm:pt>
    <dgm:pt modelId="{91149485-BCB6-4890-8D59-8AF23C1EA929}" type="pres">
      <dgm:prSet presAssocID="{95005D2C-C1EC-4779-82C8-60B77E39C79F}" presName="spaceBetweenRectangles" presStyleCnt="0"/>
      <dgm:spPr/>
    </dgm:pt>
    <dgm:pt modelId="{EF239A50-5053-4B0E-BDC6-932DBD1D8013}" type="pres">
      <dgm:prSet presAssocID="{2772F053-0ACD-4A6D-A517-7FEBB1F4DA4E}" presName="parentLin" presStyleCnt="0"/>
      <dgm:spPr/>
    </dgm:pt>
    <dgm:pt modelId="{A57F0C25-CB80-45A7-9AE1-94B96A85B161}" type="pres">
      <dgm:prSet presAssocID="{2772F053-0ACD-4A6D-A517-7FEBB1F4DA4E}" presName="parentLeftMargin" presStyleLbl="node1" presStyleIdx="0" presStyleCnt="9"/>
      <dgm:spPr/>
      <dgm:t>
        <a:bodyPr/>
        <a:lstStyle/>
        <a:p>
          <a:endParaRPr lang="ru-RU"/>
        </a:p>
      </dgm:t>
    </dgm:pt>
    <dgm:pt modelId="{0C236D7F-364E-4206-B138-9C7DE7462C8A}" type="pres">
      <dgm:prSet presAssocID="{2772F053-0ACD-4A6D-A517-7FEBB1F4DA4E}" presName="parentText" presStyleLbl="node1" presStyleIdx="1" presStyleCnt="9" custScaleX="109787" custScaleY="34670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68F33C-5C68-453B-A074-2827A5FF9964}" type="pres">
      <dgm:prSet presAssocID="{2772F053-0ACD-4A6D-A517-7FEBB1F4DA4E}" presName="negativeSpace" presStyleCnt="0"/>
      <dgm:spPr/>
    </dgm:pt>
    <dgm:pt modelId="{B3B01F43-5748-439B-90C0-205EEA74A1ED}" type="pres">
      <dgm:prSet presAssocID="{2772F053-0ACD-4A6D-A517-7FEBB1F4DA4E}" presName="childText" presStyleLbl="conFgAcc1" presStyleIdx="1" presStyleCnt="9">
        <dgm:presLayoutVars>
          <dgm:bulletEnabled val="1"/>
        </dgm:presLayoutVars>
      </dgm:prSet>
      <dgm:spPr/>
    </dgm:pt>
    <dgm:pt modelId="{148D8C4E-40C3-48BC-8265-6F0672977ECD}" type="pres">
      <dgm:prSet presAssocID="{AA375B7F-7603-4E5B-98C0-2C4A18025B95}" presName="spaceBetweenRectangles" presStyleCnt="0"/>
      <dgm:spPr/>
    </dgm:pt>
    <dgm:pt modelId="{57D96054-EED2-4F13-98B2-45B5882ECE24}" type="pres">
      <dgm:prSet presAssocID="{82EC7364-049E-4D64-A157-C822B28F57DF}" presName="parentLin" presStyleCnt="0"/>
      <dgm:spPr/>
    </dgm:pt>
    <dgm:pt modelId="{11077526-3AF8-41DD-B9ED-E8A3E70096E0}" type="pres">
      <dgm:prSet presAssocID="{82EC7364-049E-4D64-A157-C822B28F57DF}" presName="parentLeftMargin" presStyleLbl="node1" presStyleIdx="1" presStyleCnt="9"/>
      <dgm:spPr/>
      <dgm:t>
        <a:bodyPr/>
        <a:lstStyle/>
        <a:p>
          <a:endParaRPr lang="ru-RU"/>
        </a:p>
      </dgm:t>
    </dgm:pt>
    <dgm:pt modelId="{9E892D6B-7604-4E6E-B43B-4923A2D1D028}" type="pres">
      <dgm:prSet presAssocID="{82EC7364-049E-4D64-A157-C822B28F57DF}" presName="parentText" presStyleLbl="node1" presStyleIdx="2" presStyleCnt="9" custScaleX="111737" custScaleY="343176" custLinFactNeighborX="-11997" custLinFactNeighborY="-2955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03E154-2C7D-4308-898F-4C0501EC818C}" type="pres">
      <dgm:prSet presAssocID="{82EC7364-049E-4D64-A157-C822B28F57DF}" presName="negativeSpace" presStyleCnt="0"/>
      <dgm:spPr/>
    </dgm:pt>
    <dgm:pt modelId="{432D4785-E285-4161-8CF9-02A4D3B3DFD8}" type="pres">
      <dgm:prSet presAssocID="{82EC7364-049E-4D64-A157-C822B28F57DF}" presName="childText" presStyleLbl="conFgAcc1" presStyleIdx="2" presStyleCnt="9">
        <dgm:presLayoutVars>
          <dgm:bulletEnabled val="1"/>
        </dgm:presLayoutVars>
      </dgm:prSet>
      <dgm:spPr/>
    </dgm:pt>
    <dgm:pt modelId="{1A5C7B79-4674-4165-B7F5-1864EC8EF836}" type="pres">
      <dgm:prSet presAssocID="{9606D243-76D2-49C2-98D3-0063BF09EDAA}" presName="spaceBetweenRectangles" presStyleCnt="0"/>
      <dgm:spPr/>
    </dgm:pt>
    <dgm:pt modelId="{0689AFAF-431D-487F-8361-C3FAA8FAE849}" type="pres">
      <dgm:prSet presAssocID="{BDAE6964-3293-47D4-BB81-05283CA25C99}" presName="parentLin" presStyleCnt="0"/>
      <dgm:spPr/>
    </dgm:pt>
    <dgm:pt modelId="{C46BB0D9-B56B-4725-9528-B69721D2A5CD}" type="pres">
      <dgm:prSet presAssocID="{BDAE6964-3293-47D4-BB81-05283CA25C99}" presName="parentLeftMargin" presStyleLbl="node1" presStyleIdx="2" presStyleCnt="9"/>
      <dgm:spPr/>
      <dgm:t>
        <a:bodyPr/>
        <a:lstStyle/>
        <a:p>
          <a:endParaRPr lang="ru-RU"/>
        </a:p>
      </dgm:t>
    </dgm:pt>
    <dgm:pt modelId="{0F815AD9-45E9-464C-AAF2-0DA2B8D5ACDB}" type="pres">
      <dgm:prSet presAssocID="{BDAE6964-3293-47D4-BB81-05283CA25C99}" presName="parentText" presStyleLbl="node1" presStyleIdx="3" presStyleCnt="9" custScaleX="111034" custScaleY="3608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F4178D-2974-47E1-8224-86ED6F742808}" type="pres">
      <dgm:prSet presAssocID="{BDAE6964-3293-47D4-BB81-05283CA25C99}" presName="negativeSpace" presStyleCnt="0"/>
      <dgm:spPr/>
    </dgm:pt>
    <dgm:pt modelId="{EF10EC72-EC53-45A4-A617-1C572B0984B5}" type="pres">
      <dgm:prSet presAssocID="{BDAE6964-3293-47D4-BB81-05283CA25C99}" presName="childText" presStyleLbl="conFgAcc1" presStyleIdx="3" presStyleCnt="9">
        <dgm:presLayoutVars>
          <dgm:bulletEnabled val="1"/>
        </dgm:presLayoutVars>
      </dgm:prSet>
      <dgm:spPr/>
    </dgm:pt>
    <dgm:pt modelId="{3C8908F7-FAFC-4C80-A060-B8A887B09C80}" type="pres">
      <dgm:prSet presAssocID="{29535E67-538F-4E98-B6F1-D5C86EF82484}" presName="spaceBetweenRectangles" presStyleCnt="0"/>
      <dgm:spPr/>
    </dgm:pt>
    <dgm:pt modelId="{BA30DB3B-4D16-4494-989D-1ACE2310D9C9}" type="pres">
      <dgm:prSet presAssocID="{7E051724-A3A8-4B00-ADD3-90CFACE2B0FF}" presName="parentLin" presStyleCnt="0"/>
      <dgm:spPr/>
    </dgm:pt>
    <dgm:pt modelId="{7381A9FC-18C9-400A-B366-511F2F5CB47D}" type="pres">
      <dgm:prSet presAssocID="{7E051724-A3A8-4B00-ADD3-90CFACE2B0FF}" presName="parentLeftMargin" presStyleLbl="node1" presStyleIdx="3" presStyleCnt="9"/>
      <dgm:spPr/>
      <dgm:t>
        <a:bodyPr/>
        <a:lstStyle/>
        <a:p>
          <a:endParaRPr lang="ru-RU"/>
        </a:p>
      </dgm:t>
    </dgm:pt>
    <dgm:pt modelId="{180F3CEE-9358-4EA2-8C6F-98FF154A41FA}" type="pres">
      <dgm:prSet presAssocID="{7E051724-A3A8-4B00-ADD3-90CFACE2B0FF}" presName="parentText" presStyleLbl="node1" presStyleIdx="4" presStyleCnt="9" custScaleX="111427" custScaleY="40149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F0ACD8-B97E-4EC3-ABFF-81509F0FDB14}" type="pres">
      <dgm:prSet presAssocID="{7E051724-A3A8-4B00-ADD3-90CFACE2B0FF}" presName="negativeSpace" presStyleCnt="0"/>
      <dgm:spPr/>
    </dgm:pt>
    <dgm:pt modelId="{3DE160F6-7D07-4E78-8454-494A97DFD3F2}" type="pres">
      <dgm:prSet presAssocID="{7E051724-A3A8-4B00-ADD3-90CFACE2B0FF}" presName="childText" presStyleLbl="conFgAcc1" presStyleIdx="4" presStyleCnt="9">
        <dgm:presLayoutVars>
          <dgm:bulletEnabled val="1"/>
        </dgm:presLayoutVars>
      </dgm:prSet>
      <dgm:spPr/>
    </dgm:pt>
    <dgm:pt modelId="{AB8F8C65-CF28-45BF-9E81-43276701068B}" type="pres">
      <dgm:prSet presAssocID="{ECA96878-02F1-49F1-A3F8-7D98E95FC93F}" presName="spaceBetweenRectangles" presStyleCnt="0"/>
      <dgm:spPr/>
    </dgm:pt>
    <dgm:pt modelId="{8418E571-B78B-43A1-8323-3B946BFFE691}" type="pres">
      <dgm:prSet presAssocID="{C3F37DD0-E7C8-4C28-ADCB-E584173DD644}" presName="parentLin" presStyleCnt="0"/>
      <dgm:spPr/>
    </dgm:pt>
    <dgm:pt modelId="{DD7F515B-2D6A-422F-8389-01431317072F}" type="pres">
      <dgm:prSet presAssocID="{C3F37DD0-E7C8-4C28-ADCB-E584173DD644}" presName="parentLeftMargin" presStyleLbl="node1" presStyleIdx="4" presStyleCnt="9"/>
      <dgm:spPr/>
      <dgm:t>
        <a:bodyPr/>
        <a:lstStyle/>
        <a:p>
          <a:endParaRPr lang="ru-RU"/>
        </a:p>
      </dgm:t>
    </dgm:pt>
    <dgm:pt modelId="{F91C2C33-A159-4F39-9538-20C570273828}" type="pres">
      <dgm:prSet presAssocID="{C3F37DD0-E7C8-4C28-ADCB-E584173DD644}" presName="parentText" presStyleLbl="node1" presStyleIdx="5" presStyleCnt="9" custScaleX="112054" custScaleY="39103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C2A850-D628-44A7-B442-2275505EE597}" type="pres">
      <dgm:prSet presAssocID="{C3F37DD0-E7C8-4C28-ADCB-E584173DD644}" presName="negativeSpace" presStyleCnt="0"/>
      <dgm:spPr/>
    </dgm:pt>
    <dgm:pt modelId="{9790FE35-3CEA-4207-8E98-075D365706E7}" type="pres">
      <dgm:prSet presAssocID="{C3F37DD0-E7C8-4C28-ADCB-E584173DD644}" presName="childText" presStyleLbl="conFgAcc1" presStyleIdx="5" presStyleCnt="9">
        <dgm:presLayoutVars>
          <dgm:bulletEnabled val="1"/>
        </dgm:presLayoutVars>
      </dgm:prSet>
      <dgm:spPr/>
    </dgm:pt>
    <dgm:pt modelId="{61C9663F-7C5D-48FB-9DB4-78F6DE599288}" type="pres">
      <dgm:prSet presAssocID="{5A379584-7D3F-4D6B-ACAA-72F4378FD3A0}" presName="spaceBetweenRectangles" presStyleCnt="0"/>
      <dgm:spPr/>
    </dgm:pt>
    <dgm:pt modelId="{BD5CEBB0-91D9-494A-A8CC-24C81B504713}" type="pres">
      <dgm:prSet presAssocID="{90F4A984-3520-4A7E-971F-80816F34B0AE}" presName="parentLin" presStyleCnt="0"/>
      <dgm:spPr/>
    </dgm:pt>
    <dgm:pt modelId="{769BE055-4505-4B81-A162-206EBBF79292}" type="pres">
      <dgm:prSet presAssocID="{90F4A984-3520-4A7E-971F-80816F34B0AE}" presName="parentLeftMargin" presStyleLbl="node1" presStyleIdx="5" presStyleCnt="9"/>
      <dgm:spPr/>
      <dgm:t>
        <a:bodyPr/>
        <a:lstStyle/>
        <a:p>
          <a:endParaRPr lang="ru-RU"/>
        </a:p>
      </dgm:t>
    </dgm:pt>
    <dgm:pt modelId="{89035B4E-D589-4728-BB7E-FAC7A91041B6}" type="pres">
      <dgm:prSet presAssocID="{90F4A984-3520-4A7E-971F-80816F34B0AE}" presName="parentText" presStyleLbl="node1" presStyleIdx="6" presStyleCnt="9" custScaleX="111786" custScaleY="33765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DCD2DA-FE49-416C-B6C2-7C57F11B7E83}" type="pres">
      <dgm:prSet presAssocID="{90F4A984-3520-4A7E-971F-80816F34B0AE}" presName="negativeSpace" presStyleCnt="0"/>
      <dgm:spPr/>
    </dgm:pt>
    <dgm:pt modelId="{16AA5DB7-7ABA-4FCE-8AE1-4165C0252150}" type="pres">
      <dgm:prSet presAssocID="{90F4A984-3520-4A7E-971F-80816F34B0AE}" presName="childText" presStyleLbl="conFgAcc1" presStyleIdx="6" presStyleCnt="9">
        <dgm:presLayoutVars>
          <dgm:bulletEnabled val="1"/>
        </dgm:presLayoutVars>
      </dgm:prSet>
      <dgm:spPr/>
    </dgm:pt>
    <dgm:pt modelId="{7C8BE2B5-F1DA-4CB1-8D8D-C32CFD48653D}" type="pres">
      <dgm:prSet presAssocID="{15B707FC-765D-4DEC-B10C-1E9BE519D5AD}" presName="spaceBetweenRectangles" presStyleCnt="0"/>
      <dgm:spPr/>
    </dgm:pt>
    <dgm:pt modelId="{378BC57F-FD82-4464-9A10-585206734CB2}" type="pres">
      <dgm:prSet presAssocID="{7E151235-F48A-42F5-9D28-467B7FC44441}" presName="parentLin" presStyleCnt="0"/>
      <dgm:spPr/>
    </dgm:pt>
    <dgm:pt modelId="{E3A75BB3-DDCD-4AD9-AEA0-993B58138C12}" type="pres">
      <dgm:prSet presAssocID="{7E151235-F48A-42F5-9D28-467B7FC44441}" presName="parentLeftMargin" presStyleLbl="node1" presStyleIdx="6" presStyleCnt="9"/>
      <dgm:spPr/>
      <dgm:t>
        <a:bodyPr/>
        <a:lstStyle/>
        <a:p>
          <a:endParaRPr lang="ru-RU"/>
        </a:p>
      </dgm:t>
    </dgm:pt>
    <dgm:pt modelId="{FA556BB1-7378-4059-BD0C-A0C019692774}" type="pres">
      <dgm:prSet presAssocID="{7E151235-F48A-42F5-9D28-467B7FC44441}" presName="parentText" presStyleLbl="node1" presStyleIdx="7" presStyleCnt="9" custScaleX="112008" custScaleY="40246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2F5130-5611-40E6-8D7D-4C22ADE49CF9}" type="pres">
      <dgm:prSet presAssocID="{7E151235-F48A-42F5-9D28-467B7FC44441}" presName="negativeSpace" presStyleCnt="0"/>
      <dgm:spPr/>
    </dgm:pt>
    <dgm:pt modelId="{B9D50B29-B73F-4688-8808-30DD3D69D8D1}" type="pres">
      <dgm:prSet presAssocID="{7E151235-F48A-42F5-9D28-467B7FC44441}" presName="childText" presStyleLbl="conFgAcc1" presStyleIdx="7" presStyleCnt="9">
        <dgm:presLayoutVars>
          <dgm:bulletEnabled val="1"/>
        </dgm:presLayoutVars>
      </dgm:prSet>
      <dgm:spPr/>
    </dgm:pt>
    <dgm:pt modelId="{EE2F0C3F-B460-44CC-BF3B-A11E676CDE4B}" type="pres">
      <dgm:prSet presAssocID="{0A31CE9D-97D6-4EC8-8CFB-DCA56A5E5B9F}" presName="spaceBetweenRectangles" presStyleCnt="0"/>
      <dgm:spPr/>
    </dgm:pt>
    <dgm:pt modelId="{ED69C025-92A1-4F2A-81BC-F5D86EC8E184}" type="pres">
      <dgm:prSet presAssocID="{022EDCC9-E933-4CD0-B3D6-842CEEEB9BB7}" presName="parentLin" presStyleCnt="0"/>
      <dgm:spPr/>
    </dgm:pt>
    <dgm:pt modelId="{9D39D290-8726-40C5-8B3D-91CF464AF775}" type="pres">
      <dgm:prSet presAssocID="{022EDCC9-E933-4CD0-B3D6-842CEEEB9BB7}" presName="parentLeftMargin" presStyleLbl="node1" presStyleIdx="7" presStyleCnt="9"/>
      <dgm:spPr/>
      <dgm:t>
        <a:bodyPr/>
        <a:lstStyle/>
        <a:p>
          <a:endParaRPr lang="ru-RU"/>
        </a:p>
      </dgm:t>
    </dgm:pt>
    <dgm:pt modelId="{3546F586-9896-43CC-8A06-02DFBC18C66D}" type="pres">
      <dgm:prSet presAssocID="{022EDCC9-E933-4CD0-B3D6-842CEEEB9BB7}" presName="parentText" presStyleLbl="node1" presStyleIdx="8" presStyleCnt="9" custScaleX="111580" custScaleY="361305" custLinFactNeighborX="-5690" custLinFactNeighborY="1279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116FAC-FD68-47D2-99DB-359594363825}" type="pres">
      <dgm:prSet presAssocID="{022EDCC9-E933-4CD0-B3D6-842CEEEB9BB7}" presName="negativeSpace" presStyleCnt="0"/>
      <dgm:spPr/>
    </dgm:pt>
    <dgm:pt modelId="{59D9AEAA-F93A-4799-A303-530DFB9C9A8F}" type="pres">
      <dgm:prSet presAssocID="{022EDCC9-E933-4CD0-B3D6-842CEEEB9BB7}" presName="childText" presStyleLbl="conFgAcc1" presStyleIdx="8" presStyleCnt="9" custScaleX="97945" custScaleY="71683">
        <dgm:presLayoutVars>
          <dgm:bulletEnabled val="1"/>
        </dgm:presLayoutVars>
      </dgm:prSet>
      <dgm:spPr/>
    </dgm:pt>
  </dgm:ptLst>
  <dgm:cxnLst>
    <dgm:cxn modelId="{37650161-5E25-4557-AA4D-46048457C9DE}" type="presOf" srcId="{8E154674-A5AE-497C-AD2E-719130D6BA6E}" destId="{9F02FBFA-E746-4E12-ABB7-2B3057ED260D}" srcOrd="0" destOrd="0" presId="urn:microsoft.com/office/officeart/2005/8/layout/list1"/>
    <dgm:cxn modelId="{E12B1B6A-2C64-4AC2-A35C-98F17A4D148C}" type="presOf" srcId="{022EDCC9-E933-4CD0-B3D6-842CEEEB9BB7}" destId="{3546F586-9896-43CC-8A06-02DFBC18C66D}" srcOrd="1" destOrd="0" presId="urn:microsoft.com/office/officeart/2005/8/layout/list1"/>
    <dgm:cxn modelId="{225C1509-A4C9-4582-BD65-B006B893F499}" type="presOf" srcId="{7E151235-F48A-42F5-9D28-467B7FC44441}" destId="{FA556BB1-7378-4059-BD0C-A0C019692774}" srcOrd="1" destOrd="0" presId="urn:microsoft.com/office/officeart/2005/8/layout/list1"/>
    <dgm:cxn modelId="{F1FC5FEF-03C3-4D49-B8BC-13BD32DDE642}" srcId="{8E154674-A5AE-497C-AD2E-719130D6BA6E}" destId="{C3F37DD0-E7C8-4C28-ADCB-E584173DD644}" srcOrd="5" destOrd="0" parTransId="{D3B36003-5BB3-44A7-9237-5532A768C4B4}" sibTransId="{5A379584-7D3F-4D6B-ACAA-72F4378FD3A0}"/>
    <dgm:cxn modelId="{3C6611EC-91F0-4D04-A46C-F7BCBC4E3B16}" type="presOf" srcId="{C3F37DD0-E7C8-4C28-ADCB-E584173DD644}" destId="{DD7F515B-2D6A-422F-8389-01431317072F}" srcOrd="0" destOrd="0" presId="urn:microsoft.com/office/officeart/2005/8/layout/list1"/>
    <dgm:cxn modelId="{8410FC7E-1C69-45CB-8331-25B869EA0E3D}" srcId="{8E154674-A5AE-497C-AD2E-719130D6BA6E}" destId="{022EDCC9-E933-4CD0-B3D6-842CEEEB9BB7}" srcOrd="8" destOrd="0" parTransId="{EBF4B642-DC92-4A92-84CD-32203C24FE32}" sibTransId="{7F332B78-84ED-4A4C-81AB-41D738034142}"/>
    <dgm:cxn modelId="{201E234A-8CD0-4E01-81D7-F34E3EB57DDC}" type="presOf" srcId="{2772F053-0ACD-4A6D-A517-7FEBB1F4DA4E}" destId="{0C236D7F-364E-4206-B138-9C7DE7462C8A}" srcOrd="1" destOrd="0" presId="urn:microsoft.com/office/officeart/2005/8/layout/list1"/>
    <dgm:cxn modelId="{5FCC8DAE-C9FE-4D9F-BA6F-439780E0F2C4}" srcId="{8E154674-A5AE-497C-AD2E-719130D6BA6E}" destId="{90F4A984-3520-4A7E-971F-80816F34B0AE}" srcOrd="6" destOrd="0" parTransId="{D34D18BF-8E23-41AC-91FB-0C03F5EC7BCD}" sibTransId="{15B707FC-765D-4DEC-B10C-1E9BE519D5AD}"/>
    <dgm:cxn modelId="{69590A5C-94BD-4BBD-9A31-A651E43D2AA2}" srcId="{8E154674-A5AE-497C-AD2E-719130D6BA6E}" destId="{BDAE6964-3293-47D4-BB81-05283CA25C99}" srcOrd="3" destOrd="0" parTransId="{5BA72A3A-A25F-45C6-8CF6-33B0C8A06F24}" sibTransId="{29535E67-538F-4E98-B6F1-D5C86EF82484}"/>
    <dgm:cxn modelId="{D0C2E036-56F0-4391-A4D0-EF04240C92C7}" srcId="{8E154674-A5AE-497C-AD2E-719130D6BA6E}" destId="{2772F053-0ACD-4A6D-A517-7FEBB1F4DA4E}" srcOrd="1" destOrd="0" parTransId="{16ECD84C-4F92-4BAC-910B-21FEF0E185A8}" sibTransId="{AA375B7F-7603-4E5B-98C0-2C4A18025B95}"/>
    <dgm:cxn modelId="{F77D8E82-39D1-47BB-BA76-E076F6AC9F23}" type="presOf" srcId="{7E051724-A3A8-4B00-ADD3-90CFACE2B0FF}" destId="{180F3CEE-9358-4EA2-8C6F-98FF154A41FA}" srcOrd="1" destOrd="0" presId="urn:microsoft.com/office/officeart/2005/8/layout/list1"/>
    <dgm:cxn modelId="{5EA045C0-C684-4845-B58E-FE03136520C2}" type="presOf" srcId="{2772F053-0ACD-4A6D-A517-7FEBB1F4DA4E}" destId="{A57F0C25-CB80-45A7-9AE1-94B96A85B161}" srcOrd="0" destOrd="0" presId="urn:microsoft.com/office/officeart/2005/8/layout/list1"/>
    <dgm:cxn modelId="{D0C0C28B-727B-46C8-B620-C709671A0489}" type="presOf" srcId="{7E151235-F48A-42F5-9D28-467B7FC44441}" destId="{E3A75BB3-DDCD-4AD9-AEA0-993B58138C12}" srcOrd="0" destOrd="0" presId="urn:microsoft.com/office/officeart/2005/8/layout/list1"/>
    <dgm:cxn modelId="{DE621DD5-70C9-4FD2-B404-0C84EEEF604C}" type="presOf" srcId="{BDAE6964-3293-47D4-BB81-05283CA25C99}" destId="{C46BB0D9-B56B-4725-9528-B69721D2A5CD}" srcOrd="0" destOrd="0" presId="urn:microsoft.com/office/officeart/2005/8/layout/list1"/>
    <dgm:cxn modelId="{75BAB3A8-93E6-4812-868F-780448717918}" type="presOf" srcId="{DB8087D8-75D8-4B80-A0FE-F6AA2282A7A5}" destId="{9901F8DB-8D2A-4E5D-83B1-2665A8A6CFBF}" srcOrd="1" destOrd="0" presId="urn:microsoft.com/office/officeart/2005/8/layout/list1"/>
    <dgm:cxn modelId="{1063FF3B-C8C2-40C9-A2DB-F234DB2F3FA1}" type="presOf" srcId="{022EDCC9-E933-4CD0-B3D6-842CEEEB9BB7}" destId="{9D39D290-8726-40C5-8B3D-91CF464AF775}" srcOrd="0" destOrd="0" presId="urn:microsoft.com/office/officeart/2005/8/layout/list1"/>
    <dgm:cxn modelId="{161E06A7-D54E-4DBD-81B5-E22B8C9F5208}" srcId="{8E154674-A5AE-497C-AD2E-719130D6BA6E}" destId="{DB8087D8-75D8-4B80-A0FE-F6AA2282A7A5}" srcOrd="0" destOrd="0" parTransId="{04FC4AC8-E628-45BA-9C59-3C18CB856132}" sibTransId="{95005D2C-C1EC-4779-82C8-60B77E39C79F}"/>
    <dgm:cxn modelId="{E3466EDD-AC6C-474C-A8EC-90F7F181A5F0}" type="presOf" srcId="{BDAE6964-3293-47D4-BB81-05283CA25C99}" destId="{0F815AD9-45E9-464C-AAF2-0DA2B8D5ACDB}" srcOrd="1" destOrd="0" presId="urn:microsoft.com/office/officeart/2005/8/layout/list1"/>
    <dgm:cxn modelId="{36F1C853-7BFE-42BE-91D0-EA7900C8FA15}" type="presOf" srcId="{DB8087D8-75D8-4B80-A0FE-F6AA2282A7A5}" destId="{6EA0FD79-E07A-4EA3-8271-C671AF3CF50D}" srcOrd="0" destOrd="0" presId="urn:microsoft.com/office/officeart/2005/8/layout/list1"/>
    <dgm:cxn modelId="{36B5A6F8-64FD-4877-9DFE-28596CD02323}" type="presOf" srcId="{7E051724-A3A8-4B00-ADD3-90CFACE2B0FF}" destId="{7381A9FC-18C9-400A-B366-511F2F5CB47D}" srcOrd="0" destOrd="0" presId="urn:microsoft.com/office/officeart/2005/8/layout/list1"/>
    <dgm:cxn modelId="{A8AB34DC-78B2-4418-B8D9-CD8BDCAA11C2}" srcId="{8E154674-A5AE-497C-AD2E-719130D6BA6E}" destId="{7E051724-A3A8-4B00-ADD3-90CFACE2B0FF}" srcOrd="4" destOrd="0" parTransId="{1D882759-C42A-40B5-BBB4-83F91F21BE40}" sibTransId="{ECA96878-02F1-49F1-A3F8-7D98E95FC93F}"/>
    <dgm:cxn modelId="{7ACC7965-39F6-447F-A95D-D8A6CF8D72E9}" srcId="{8E154674-A5AE-497C-AD2E-719130D6BA6E}" destId="{7E151235-F48A-42F5-9D28-467B7FC44441}" srcOrd="7" destOrd="0" parTransId="{CDB7B255-CB24-4BFE-90D6-D0A8A1FFE61E}" sibTransId="{0A31CE9D-97D6-4EC8-8CFB-DCA56A5E5B9F}"/>
    <dgm:cxn modelId="{7C3B7D04-1DE7-49CF-87B1-084C1F04630F}" type="presOf" srcId="{82EC7364-049E-4D64-A157-C822B28F57DF}" destId="{11077526-3AF8-41DD-B9ED-E8A3E70096E0}" srcOrd="0" destOrd="0" presId="urn:microsoft.com/office/officeart/2005/8/layout/list1"/>
    <dgm:cxn modelId="{43192D98-8B9D-4D2C-A476-C652A3BDF226}" type="presOf" srcId="{C3F37DD0-E7C8-4C28-ADCB-E584173DD644}" destId="{F91C2C33-A159-4F39-9538-20C570273828}" srcOrd="1" destOrd="0" presId="urn:microsoft.com/office/officeart/2005/8/layout/list1"/>
    <dgm:cxn modelId="{21A78137-B196-4EDE-89A2-E9D6ABD4F504}" type="presOf" srcId="{90F4A984-3520-4A7E-971F-80816F34B0AE}" destId="{89035B4E-D589-4728-BB7E-FAC7A91041B6}" srcOrd="1" destOrd="0" presId="urn:microsoft.com/office/officeart/2005/8/layout/list1"/>
    <dgm:cxn modelId="{3FFE9F16-4F36-4526-B804-C79D7097C25D}" srcId="{8E154674-A5AE-497C-AD2E-719130D6BA6E}" destId="{82EC7364-049E-4D64-A157-C822B28F57DF}" srcOrd="2" destOrd="0" parTransId="{4F91FB37-2300-4792-814E-534EDEBDCFDC}" sibTransId="{9606D243-76D2-49C2-98D3-0063BF09EDAA}"/>
    <dgm:cxn modelId="{93043126-7671-4A62-96E2-1E155C5968C2}" type="presOf" srcId="{90F4A984-3520-4A7E-971F-80816F34B0AE}" destId="{769BE055-4505-4B81-A162-206EBBF79292}" srcOrd="0" destOrd="0" presId="urn:microsoft.com/office/officeart/2005/8/layout/list1"/>
    <dgm:cxn modelId="{AC6C0698-57CE-409E-B4B8-BBA663840203}" type="presOf" srcId="{82EC7364-049E-4D64-A157-C822B28F57DF}" destId="{9E892D6B-7604-4E6E-B43B-4923A2D1D028}" srcOrd="1" destOrd="0" presId="urn:microsoft.com/office/officeart/2005/8/layout/list1"/>
    <dgm:cxn modelId="{E1E7731F-2A04-4CBC-9971-D40F2D428A3D}" type="presParOf" srcId="{9F02FBFA-E746-4E12-ABB7-2B3057ED260D}" destId="{1070B589-C984-4F29-8E11-93093E1DCFD6}" srcOrd="0" destOrd="0" presId="urn:microsoft.com/office/officeart/2005/8/layout/list1"/>
    <dgm:cxn modelId="{0D527D81-EB4A-44D1-B51E-59AA80BBFEC5}" type="presParOf" srcId="{1070B589-C984-4F29-8E11-93093E1DCFD6}" destId="{6EA0FD79-E07A-4EA3-8271-C671AF3CF50D}" srcOrd="0" destOrd="0" presId="urn:microsoft.com/office/officeart/2005/8/layout/list1"/>
    <dgm:cxn modelId="{561CB1F2-120B-477E-961B-7E7BBD6548D8}" type="presParOf" srcId="{1070B589-C984-4F29-8E11-93093E1DCFD6}" destId="{9901F8DB-8D2A-4E5D-83B1-2665A8A6CFBF}" srcOrd="1" destOrd="0" presId="urn:microsoft.com/office/officeart/2005/8/layout/list1"/>
    <dgm:cxn modelId="{ABEC96F6-F881-4018-B0E7-29E11AB2CCA4}" type="presParOf" srcId="{9F02FBFA-E746-4E12-ABB7-2B3057ED260D}" destId="{45984AD5-5C84-475C-B7CC-CCE17D333AC6}" srcOrd="1" destOrd="0" presId="urn:microsoft.com/office/officeart/2005/8/layout/list1"/>
    <dgm:cxn modelId="{D709EE90-1C3C-41F8-AC28-B186A50773F0}" type="presParOf" srcId="{9F02FBFA-E746-4E12-ABB7-2B3057ED260D}" destId="{8CB1F225-51FA-468C-93BC-6D5745B082FA}" srcOrd="2" destOrd="0" presId="urn:microsoft.com/office/officeart/2005/8/layout/list1"/>
    <dgm:cxn modelId="{A52BC77B-0323-4CB0-8053-B80D9243DE5C}" type="presParOf" srcId="{9F02FBFA-E746-4E12-ABB7-2B3057ED260D}" destId="{91149485-BCB6-4890-8D59-8AF23C1EA929}" srcOrd="3" destOrd="0" presId="urn:microsoft.com/office/officeart/2005/8/layout/list1"/>
    <dgm:cxn modelId="{27CFE567-9DA9-4722-85F5-FD75E822A636}" type="presParOf" srcId="{9F02FBFA-E746-4E12-ABB7-2B3057ED260D}" destId="{EF239A50-5053-4B0E-BDC6-932DBD1D8013}" srcOrd="4" destOrd="0" presId="urn:microsoft.com/office/officeart/2005/8/layout/list1"/>
    <dgm:cxn modelId="{9AD64D99-8FCB-4AAC-B961-06D17DB07C08}" type="presParOf" srcId="{EF239A50-5053-4B0E-BDC6-932DBD1D8013}" destId="{A57F0C25-CB80-45A7-9AE1-94B96A85B161}" srcOrd="0" destOrd="0" presId="urn:microsoft.com/office/officeart/2005/8/layout/list1"/>
    <dgm:cxn modelId="{E855D40D-A074-4B9B-A6D2-D2172118FDF6}" type="presParOf" srcId="{EF239A50-5053-4B0E-BDC6-932DBD1D8013}" destId="{0C236D7F-364E-4206-B138-9C7DE7462C8A}" srcOrd="1" destOrd="0" presId="urn:microsoft.com/office/officeart/2005/8/layout/list1"/>
    <dgm:cxn modelId="{E8944CD6-15A5-4C51-839B-E9E2590CD599}" type="presParOf" srcId="{9F02FBFA-E746-4E12-ABB7-2B3057ED260D}" destId="{FB68F33C-5C68-453B-A074-2827A5FF9964}" srcOrd="5" destOrd="0" presId="urn:microsoft.com/office/officeart/2005/8/layout/list1"/>
    <dgm:cxn modelId="{4935B61B-283E-4603-BF1F-74001143E123}" type="presParOf" srcId="{9F02FBFA-E746-4E12-ABB7-2B3057ED260D}" destId="{B3B01F43-5748-439B-90C0-205EEA74A1ED}" srcOrd="6" destOrd="0" presId="urn:microsoft.com/office/officeart/2005/8/layout/list1"/>
    <dgm:cxn modelId="{510100EF-D5D1-4FB1-BBA1-04B0C0ECC04F}" type="presParOf" srcId="{9F02FBFA-E746-4E12-ABB7-2B3057ED260D}" destId="{148D8C4E-40C3-48BC-8265-6F0672977ECD}" srcOrd="7" destOrd="0" presId="urn:microsoft.com/office/officeart/2005/8/layout/list1"/>
    <dgm:cxn modelId="{B56D5A84-3103-4832-89F9-9023DAAF3936}" type="presParOf" srcId="{9F02FBFA-E746-4E12-ABB7-2B3057ED260D}" destId="{57D96054-EED2-4F13-98B2-45B5882ECE24}" srcOrd="8" destOrd="0" presId="urn:microsoft.com/office/officeart/2005/8/layout/list1"/>
    <dgm:cxn modelId="{E6033ABC-D899-4B22-9AF8-C113AC2718C0}" type="presParOf" srcId="{57D96054-EED2-4F13-98B2-45B5882ECE24}" destId="{11077526-3AF8-41DD-B9ED-E8A3E70096E0}" srcOrd="0" destOrd="0" presId="urn:microsoft.com/office/officeart/2005/8/layout/list1"/>
    <dgm:cxn modelId="{D7BE9DA8-4375-4630-A1E9-03AE9AC9BB8C}" type="presParOf" srcId="{57D96054-EED2-4F13-98B2-45B5882ECE24}" destId="{9E892D6B-7604-4E6E-B43B-4923A2D1D028}" srcOrd="1" destOrd="0" presId="urn:microsoft.com/office/officeart/2005/8/layout/list1"/>
    <dgm:cxn modelId="{C23F0F14-894B-446D-A738-F5B8AC664FA4}" type="presParOf" srcId="{9F02FBFA-E746-4E12-ABB7-2B3057ED260D}" destId="{9403E154-2C7D-4308-898F-4C0501EC818C}" srcOrd="9" destOrd="0" presId="urn:microsoft.com/office/officeart/2005/8/layout/list1"/>
    <dgm:cxn modelId="{E8061284-2BC0-4E67-8CA0-34015091A22E}" type="presParOf" srcId="{9F02FBFA-E746-4E12-ABB7-2B3057ED260D}" destId="{432D4785-E285-4161-8CF9-02A4D3B3DFD8}" srcOrd="10" destOrd="0" presId="urn:microsoft.com/office/officeart/2005/8/layout/list1"/>
    <dgm:cxn modelId="{47AF37C1-E246-431D-9E46-7F3F6CDD064D}" type="presParOf" srcId="{9F02FBFA-E746-4E12-ABB7-2B3057ED260D}" destId="{1A5C7B79-4674-4165-B7F5-1864EC8EF836}" srcOrd="11" destOrd="0" presId="urn:microsoft.com/office/officeart/2005/8/layout/list1"/>
    <dgm:cxn modelId="{CF4B5584-8C77-4E5A-8DF5-AA3AE6002939}" type="presParOf" srcId="{9F02FBFA-E746-4E12-ABB7-2B3057ED260D}" destId="{0689AFAF-431D-487F-8361-C3FAA8FAE849}" srcOrd="12" destOrd="0" presId="urn:microsoft.com/office/officeart/2005/8/layout/list1"/>
    <dgm:cxn modelId="{75B2C082-BE12-46A3-AD10-2E1CFAABFD58}" type="presParOf" srcId="{0689AFAF-431D-487F-8361-C3FAA8FAE849}" destId="{C46BB0D9-B56B-4725-9528-B69721D2A5CD}" srcOrd="0" destOrd="0" presId="urn:microsoft.com/office/officeart/2005/8/layout/list1"/>
    <dgm:cxn modelId="{F0525262-DAA1-410C-B1E5-1AB696B18605}" type="presParOf" srcId="{0689AFAF-431D-487F-8361-C3FAA8FAE849}" destId="{0F815AD9-45E9-464C-AAF2-0DA2B8D5ACDB}" srcOrd="1" destOrd="0" presId="urn:microsoft.com/office/officeart/2005/8/layout/list1"/>
    <dgm:cxn modelId="{63F2F06E-C5FD-4C1C-9F95-F0293AAF8B67}" type="presParOf" srcId="{9F02FBFA-E746-4E12-ABB7-2B3057ED260D}" destId="{06F4178D-2974-47E1-8224-86ED6F742808}" srcOrd="13" destOrd="0" presId="urn:microsoft.com/office/officeart/2005/8/layout/list1"/>
    <dgm:cxn modelId="{2F1E44FA-7DA1-4C2C-ABDC-22328CE57082}" type="presParOf" srcId="{9F02FBFA-E746-4E12-ABB7-2B3057ED260D}" destId="{EF10EC72-EC53-45A4-A617-1C572B0984B5}" srcOrd="14" destOrd="0" presId="urn:microsoft.com/office/officeart/2005/8/layout/list1"/>
    <dgm:cxn modelId="{204BBE4F-4A05-4CCC-B8A9-D6BFA590FF92}" type="presParOf" srcId="{9F02FBFA-E746-4E12-ABB7-2B3057ED260D}" destId="{3C8908F7-FAFC-4C80-A060-B8A887B09C80}" srcOrd="15" destOrd="0" presId="urn:microsoft.com/office/officeart/2005/8/layout/list1"/>
    <dgm:cxn modelId="{694638E6-DD35-4BAB-9327-4CC05B02D8B6}" type="presParOf" srcId="{9F02FBFA-E746-4E12-ABB7-2B3057ED260D}" destId="{BA30DB3B-4D16-4494-989D-1ACE2310D9C9}" srcOrd="16" destOrd="0" presId="urn:microsoft.com/office/officeart/2005/8/layout/list1"/>
    <dgm:cxn modelId="{F3EDF376-CF5E-4FA8-A12C-24A3172B12BB}" type="presParOf" srcId="{BA30DB3B-4D16-4494-989D-1ACE2310D9C9}" destId="{7381A9FC-18C9-400A-B366-511F2F5CB47D}" srcOrd="0" destOrd="0" presId="urn:microsoft.com/office/officeart/2005/8/layout/list1"/>
    <dgm:cxn modelId="{F6E49092-826F-4968-B36B-78394CF7F7D4}" type="presParOf" srcId="{BA30DB3B-4D16-4494-989D-1ACE2310D9C9}" destId="{180F3CEE-9358-4EA2-8C6F-98FF154A41FA}" srcOrd="1" destOrd="0" presId="urn:microsoft.com/office/officeart/2005/8/layout/list1"/>
    <dgm:cxn modelId="{02447442-6DD1-4DAE-89D8-1AAFB5EF79E5}" type="presParOf" srcId="{9F02FBFA-E746-4E12-ABB7-2B3057ED260D}" destId="{28F0ACD8-B97E-4EC3-ABFF-81509F0FDB14}" srcOrd="17" destOrd="0" presId="urn:microsoft.com/office/officeart/2005/8/layout/list1"/>
    <dgm:cxn modelId="{70FEE619-2C81-46D9-B0BA-0303806A6CA6}" type="presParOf" srcId="{9F02FBFA-E746-4E12-ABB7-2B3057ED260D}" destId="{3DE160F6-7D07-4E78-8454-494A97DFD3F2}" srcOrd="18" destOrd="0" presId="urn:microsoft.com/office/officeart/2005/8/layout/list1"/>
    <dgm:cxn modelId="{6B167F0E-2DD7-44A5-A95F-B0355070D76A}" type="presParOf" srcId="{9F02FBFA-E746-4E12-ABB7-2B3057ED260D}" destId="{AB8F8C65-CF28-45BF-9E81-43276701068B}" srcOrd="19" destOrd="0" presId="urn:microsoft.com/office/officeart/2005/8/layout/list1"/>
    <dgm:cxn modelId="{6D5EF445-3EF0-4A4C-BB5A-4C44A40A47B6}" type="presParOf" srcId="{9F02FBFA-E746-4E12-ABB7-2B3057ED260D}" destId="{8418E571-B78B-43A1-8323-3B946BFFE691}" srcOrd="20" destOrd="0" presId="urn:microsoft.com/office/officeart/2005/8/layout/list1"/>
    <dgm:cxn modelId="{89F8D608-0709-4797-B925-A3C65618C831}" type="presParOf" srcId="{8418E571-B78B-43A1-8323-3B946BFFE691}" destId="{DD7F515B-2D6A-422F-8389-01431317072F}" srcOrd="0" destOrd="0" presId="urn:microsoft.com/office/officeart/2005/8/layout/list1"/>
    <dgm:cxn modelId="{8690B1BC-C037-4866-BF86-CCC3299D9145}" type="presParOf" srcId="{8418E571-B78B-43A1-8323-3B946BFFE691}" destId="{F91C2C33-A159-4F39-9538-20C570273828}" srcOrd="1" destOrd="0" presId="urn:microsoft.com/office/officeart/2005/8/layout/list1"/>
    <dgm:cxn modelId="{056AAA66-7B6C-4772-9619-145197E0F366}" type="presParOf" srcId="{9F02FBFA-E746-4E12-ABB7-2B3057ED260D}" destId="{05C2A850-D628-44A7-B442-2275505EE597}" srcOrd="21" destOrd="0" presId="urn:microsoft.com/office/officeart/2005/8/layout/list1"/>
    <dgm:cxn modelId="{EBB823D4-C763-4B8D-A638-AF3119EA9E0E}" type="presParOf" srcId="{9F02FBFA-E746-4E12-ABB7-2B3057ED260D}" destId="{9790FE35-3CEA-4207-8E98-075D365706E7}" srcOrd="22" destOrd="0" presId="urn:microsoft.com/office/officeart/2005/8/layout/list1"/>
    <dgm:cxn modelId="{994CD81B-9E49-41F3-A69C-42FA8BC50D98}" type="presParOf" srcId="{9F02FBFA-E746-4E12-ABB7-2B3057ED260D}" destId="{61C9663F-7C5D-48FB-9DB4-78F6DE599288}" srcOrd="23" destOrd="0" presId="urn:microsoft.com/office/officeart/2005/8/layout/list1"/>
    <dgm:cxn modelId="{D72CC3EE-A576-4A27-BDD8-9DA8509A5F30}" type="presParOf" srcId="{9F02FBFA-E746-4E12-ABB7-2B3057ED260D}" destId="{BD5CEBB0-91D9-494A-A8CC-24C81B504713}" srcOrd="24" destOrd="0" presId="urn:microsoft.com/office/officeart/2005/8/layout/list1"/>
    <dgm:cxn modelId="{7EBDC1FC-E197-47E5-842B-00C62998D503}" type="presParOf" srcId="{BD5CEBB0-91D9-494A-A8CC-24C81B504713}" destId="{769BE055-4505-4B81-A162-206EBBF79292}" srcOrd="0" destOrd="0" presId="urn:microsoft.com/office/officeart/2005/8/layout/list1"/>
    <dgm:cxn modelId="{6805FF4B-AF66-43BC-931B-AB1C04BD7780}" type="presParOf" srcId="{BD5CEBB0-91D9-494A-A8CC-24C81B504713}" destId="{89035B4E-D589-4728-BB7E-FAC7A91041B6}" srcOrd="1" destOrd="0" presId="urn:microsoft.com/office/officeart/2005/8/layout/list1"/>
    <dgm:cxn modelId="{EDE765A1-F8F1-49D3-BDF8-7B63220E5C25}" type="presParOf" srcId="{9F02FBFA-E746-4E12-ABB7-2B3057ED260D}" destId="{65DCD2DA-FE49-416C-B6C2-7C57F11B7E83}" srcOrd="25" destOrd="0" presId="urn:microsoft.com/office/officeart/2005/8/layout/list1"/>
    <dgm:cxn modelId="{08570D15-960A-4FAB-B648-4DDB14DB9D5C}" type="presParOf" srcId="{9F02FBFA-E746-4E12-ABB7-2B3057ED260D}" destId="{16AA5DB7-7ABA-4FCE-8AE1-4165C0252150}" srcOrd="26" destOrd="0" presId="urn:microsoft.com/office/officeart/2005/8/layout/list1"/>
    <dgm:cxn modelId="{4537077F-3CFC-41C3-8BF7-E54812039F82}" type="presParOf" srcId="{9F02FBFA-E746-4E12-ABB7-2B3057ED260D}" destId="{7C8BE2B5-F1DA-4CB1-8D8D-C32CFD48653D}" srcOrd="27" destOrd="0" presId="urn:microsoft.com/office/officeart/2005/8/layout/list1"/>
    <dgm:cxn modelId="{8157CC6A-674B-4705-A3AD-EC0C712324E2}" type="presParOf" srcId="{9F02FBFA-E746-4E12-ABB7-2B3057ED260D}" destId="{378BC57F-FD82-4464-9A10-585206734CB2}" srcOrd="28" destOrd="0" presId="urn:microsoft.com/office/officeart/2005/8/layout/list1"/>
    <dgm:cxn modelId="{98AEB006-91CD-40C7-904B-F3ACFD01C2FE}" type="presParOf" srcId="{378BC57F-FD82-4464-9A10-585206734CB2}" destId="{E3A75BB3-DDCD-4AD9-AEA0-993B58138C12}" srcOrd="0" destOrd="0" presId="urn:microsoft.com/office/officeart/2005/8/layout/list1"/>
    <dgm:cxn modelId="{F7C384CA-2A07-41D6-AC4C-83749F2F879E}" type="presParOf" srcId="{378BC57F-FD82-4464-9A10-585206734CB2}" destId="{FA556BB1-7378-4059-BD0C-A0C019692774}" srcOrd="1" destOrd="0" presId="urn:microsoft.com/office/officeart/2005/8/layout/list1"/>
    <dgm:cxn modelId="{B1E5A2C3-DCDF-4C98-B019-7BEEC34EB028}" type="presParOf" srcId="{9F02FBFA-E746-4E12-ABB7-2B3057ED260D}" destId="{022F5130-5611-40E6-8D7D-4C22ADE49CF9}" srcOrd="29" destOrd="0" presId="urn:microsoft.com/office/officeart/2005/8/layout/list1"/>
    <dgm:cxn modelId="{932149E1-E6C3-4AE0-969D-25A5CE8BAECB}" type="presParOf" srcId="{9F02FBFA-E746-4E12-ABB7-2B3057ED260D}" destId="{B9D50B29-B73F-4688-8808-30DD3D69D8D1}" srcOrd="30" destOrd="0" presId="urn:microsoft.com/office/officeart/2005/8/layout/list1"/>
    <dgm:cxn modelId="{E3B11A5B-FB18-4D2B-A2C3-53903CB24D6C}" type="presParOf" srcId="{9F02FBFA-E746-4E12-ABB7-2B3057ED260D}" destId="{EE2F0C3F-B460-44CC-BF3B-A11E676CDE4B}" srcOrd="31" destOrd="0" presId="urn:microsoft.com/office/officeart/2005/8/layout/list1"/>
    <dgm:cxn modelId="{3348EB04-3206-42F3-A7C7-23C8BDE21DD3}" type="presParOf" srcId="{9F02FBFA-E746-4E12-ABB7-2B3057ED260D}" destId="{ED69C025-92A1-4F2A-81BC-F5D86EC8E184}" srcOrd="32" destOrd="0" presId="urn:microsoft.com/office/officeart/2005/8/layout/list1"/>
    <dgm:cxn modelId="{D5B7C20B-AA02-4EFE-AD19-00B19A864278}" type="presParOf" srcId="{ED69C025-92A1-4F2A-81BC-F5D86EC8E184}" destId="{9D39D290-8726-40C5-8B3D-91CF464AF775}" srcOrd="0" destOrd="0" presId="urn:microsoft.com/office/officeart/2005/8/layout/list1"/>
    <dgm:cxn modelId="{3D1E2A13-6A71-4FAE-9736-7AEB8715429A}" type="presParOf" srcId="{ED69C025-92A1-4F2A-81BC-F5D86EC8E184}" destId="{3546F586-9896-43CC-8A06-02DFBC18C66D}" srcOrd="1" destOrd="0" presId="urn:microsoft.com/office/officeart/2005/8/layout/list1"/>
    <dgm:cxn modelId="{5CE34A9C-B6BE-420B-B304-2F824E71F490}" type="presParOf" srcId="{9F02FBFA-E746-4E12-ABB7-2B3057ED260D}" destId="{69116FAC-FD68-47D2-99DB-359594363825}" srcOrd="33" destOrd="0" presId="urn:microsoft.com/office/officeart/2005/8/layout/list1"/>
    <dgm:cxn modelId="{03CDA0B5-C2FC-4274-A66B-BD899DB66C0F}" type="presParOf" srcId="{9F02FBFA-E746-4E12-ABB7-2B3057ED260D}" destId="{59D9AEAA-F93A-4799-A303-530DFB9C9A8F}" srcOrd="3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8E154674-A5AE-497C-AD2E-719130D6BA6E}" type="doc">
      <dgm:prSet loTypeId="urn:microsoft.com/office/officeart/2005/8/layout/list1" loCatId="list" qsTypeId="urn:microsoft.com/office/officeart/2005/8/quickstyle/simple1" qsCatId="simple" csTypeId="urn:microsoft.com/office/officeart/2005/8/colors/accent3_5" csCatId="accent3" phldr="1"/>
      <dgm:spPr/>
      <dgm:t>
        <a:bodyPr/>
        <a:lstStyle/>
        <a:p>
          <a:endParaRPr lang="ru-RU"/>
        </a:p>
      </dgm:t>
    </dgm:pt>
    <dgm:pt modelId="{DB8087D8-75D8-4B80-A0FE-F6AA2282A7A5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/>
            <a:t>Анкетирование, оценка пищевых привычек, измерение роста, веса, подсчет ИМТ, проведение </a:t>
          </a:r>
          <a:r>
            <a:rPr lang="ru-RU" sz="1600" b="1" dirty="0" err="1"/>
            <a:t>биоимпедансметрии</a:t>
          </a:r>
          <a:endParaRPr lang="ru-RU" sz="1600" b="1" dirty="0"/>
        </a:p>
      </dgm:t>
    </dgm:pt>
    <dgm:pt modelId="{04FC4AC8-E628-45BA-9C59-3C18CB856132}" type="parTrans" cxnId="{161E06A7-D54E-4DBD-81B5-E22B8C9F5208}">
      <dgm:prSet/>
      <dgm:spPr/>
      <dgm:t>
        <a:bodyPr/>
        <a:lstStyle/>
        <a:p>
          <a:endParaRPr lang="ru-RU"/>
        </a:p>
      </dgm:t>
    </dgm:pt>
    <dgm:pt modelId="{95005D2C-C1EC-4779-82C8-60B77E39C79F}" type="sibTrans" cxnId="{161E06A7-D54E-4DBD-81B5-E22B8C9F5208}">
      <dgm:prSet/>
      <dgm:spPr/>
      <dgm:t>
        <a:bodyPr/>
        <a:lstStyle/>
        <a:p>
          <a:endParaRPr lang="ru-RU"/>
        </a:p>
      </dgm:t>
    </dgm:pt>
    <dgm:pt modelId="{2772F053-0ACD-4A6D-A517-7FEBB1F4DA4E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Размещение информационных материалов о  здоровом питании, публикации в корпоративном чате</a:t>
          </a:r>
        </a:p>
      </dgm:t>
    </dgm:pt>
    <dgm:pt modelId="{16ECD84C-4F92-4BAC-910B-21FEF0E185A8}" type="parTrans" cxnId="{D0C2E036-56F0-4391-A4D0-EF04240C92C7}">
      <dgm:prSet/>
      <dgm:spPr/>
      <dgm:t>
        <a:bodyPr/>
        <a:lstStyle/>
        <a:p>
          <a:endParaRPr lang="ru-RU"/>
        </a:p>
      </dgm:t>
    </dgm:pt>
    <dgm:pt modelId="{AA375B7F-7603-4E5B-98C0-2C4A18025B95}" type="sibTrans" cxnId="{D0C2E036-56F0-4391-A4D0-EF04240C92C7}">
      <dgm:prSet/>
      <dgm:spPr/>
      <dgm:t>
        <a:bodyPr/>
        <a:lstStyle/>
        <a:p>
          <a:endParaRPr lang="ru-RU"/>
        </a:p>
      </dgm:t>
    </dgm:pt>
    <dgm:pt modelId="{82EC7364-049E-4D64-A157-C822B28F57DF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Проведение лекций, школ здоровья по правильному питанию, использование мобильных приложений</a:t>
          </a:r>
        </a:p>
      </dgm:t>
    </dgm:pt>
    <dgm:pt modelId="{4F91FB37-2300-4792-814E-534EDEBDCFDC}" type="parTrans" cxnId="{3FFE9F16-4F36-4526-B804-C79D7097C25D}">
      <dgm:prSet/>
      <dgm:spPr/>
      <dgm:t>
        <a:bodyPr/>
        <a:lstStyle/>
        <a:p>
          <a:endParaRPr lang="ru-RU"/>
        </a:p>
      </dgm:t>
    </dgm:pt>
    <dgm:pt modelId="{9606D243-76D2-49C2-98D3-0063BF09EDAA}" type="sibTrans" cxnId="{3FFE9F16-4F36-4526-B804-C79D7097C25D}">
      <dgm:prSet/>
      <dgm:spPr/>
      <dgm:t>
        <a:bodyPr/>
        <a:lstStyle/>
        <a:p>
          <a:endParaRPr lang="ru-RU"/>
        </a:p>
      </dgm:t>
    </dgm:pt>
    <dgm:pt modelId="{BDAE6964-3293-47D4-BB81-05283CA25C99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Проведение тематических дней/недель, конкурсов, марафонов на тему здорового питания, снижения веса</a:t>
          </a:r>
        </a:p>
      </dgm:t>
    </dgm:pt>
    <dgm:pt modelId="{5BA72A3A-A25F-45C6-8CF6-33B0C8A06F24}" type="parTrans" cxnId="{69590A5C-94BD-4BBD-9A31-A651E43D2AA2}">
      <dgm:prSet/>
      <dgm:spPr/>
      <dgm:t>
        <a:bodyPr/>
        <a:lstStyle/>
        <a:p>
          <a:endParaRPr lang="ru-RU"/>
        </a:p>
      </dgm:t>
    </dgm:pt>
    <dgm:pt modelId="{29535E67-538F-4E98-B6F1-D5C86EF82484}" type="sibTrans" cxnId="{69590A5C-94BD-4BBD-9A31-A651E43D2AA2}">
      <dgm:prSet/>
      <dgm:spPr/>
      <dgm:t>
        <a:bodyPr/>
        <a:lstStyle/>
        <a:p>
          <a:endParaRPr lang="ru-RU"/>
        </a:p>
      </dgm:t>
    </dgm:pt>
    <dgm:pt modelId="{7E051724-A3A8-4B00-ADD3-90CFACE2B0FF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Ограничение продажи </a:t>
          </a:r>
          <a:r>
            <a:rPr lang="ru-RU" sz="16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на территории предприятия продуктов с высоким содержанием соли, сахара и насыщенных жиров, предоставление альтернатив</a:t>
          </a:r>
          <a:endParaRPr lang="ru-RU" sz="1600" b="1" dirty="0">
            <a:effectLst/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D882759-C42A-40B5-BBB4-83F91F21BE40}" type="parTrans" cxnId="{A8AB34DC-78B2-4418-B8D9-CD8BDCAA11C2}">
      <dgm:prSet/>
      <dgm:spPr/>
      <dgm:t>
        <a:bodyPr/>
        <a:lstStyle/>
        <a:p>
          <a:endParaRPr lang="ru-RU"/>
        </a:p>
      </dgm:t>
    </dgm:pt>
    <dgm:pt modelId="{ECA96878-02F1-49F1-A3F8-7D98E95FC93F}" type="sibTrans" cxnId="{A8AB34DC-78B2-4418-B8D9-CD8BDCAA11C2}">
      <dgm:prSet/>
      <dgm:spPr/>
      <dgm:t>
        <a:bodyPr/>
        <a:lstStyle/>
        <a:p>
          <a:endParaRPr lang="ru-RU"/>
        </a:p>
      </dgm:t>
    </dgm:pt>
    <dgm:pt modelId="{C3F37DD0-E7C8-4C28-ADCB-E584173DD644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gradFill rotWithShape="0">
          <a:gsLst>
            <a:gs pos="29000">
              <a:schemeClr val="accent2">
                <a:lumMod val="60000"/>
                <a:lumOff val="40000"/>
              </a:schemeClr>
            </a:gs>
            <a:gs pos="83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</a:gradFill>
      </dgm:spPr>
      <dgm:t>
        <a:bodyPr/>
        <a:lstStyle/>
        <a:p>
          <a:r>
            <a:rPr lang="ru-RU" sz="1600" b="1" dirty="0"/>
            <a:t>Обеспечение доступа сотрудников к питьевой воде в течение дня</a:t>
          </a:r>
        </a:p>
      </dgm:t>
    </dgm:pt>
    <dgm:pt modelId="{D3B36003-5BB3-44A7-9237-5532A768C4B4}" type="parTrans" cxnId="{F1FC5FEF-03C3-4D49-B8BC-13BD32DDE642}">
      <dgm:prSet/>
      <dgm:spPr/>
      <dgm:t>
        <a:bodyPr/>
        <a:lstStyle/>
        <a:p>
          <a:endParaRPr lang="ru-RU"/>
        </a:p>
      </dgm:t>
    </dgm:pt>
    <dgm:pt modelId="{5A379584-7D3F-4D6B-ACAA-72F4378FD3A0}" type="sibTrans" cxnId="{F1FC5FEF-03C3-4D49-B8BC-13BD32DDE642}">
      <dgm:prSet/>
      <dgm:spPr/>
      <dgm:t>
        <a:bodyPr/>
        <a:lstStyle/>
        <a:p>
          <a:endParaRPr lang="ru-RU"/>
        </a:p>
      </dgm:t>
    </dgm:pt>
    <dgm:pt modelId="{7E151235-F48A-42F5-9D28-467B7FC44441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Поощрение сотрудников, принимавших активное участие в конкурсах, марафонах, например, сбросивших вес</a:t>
          </a:r>
        </a:p>
      </dgm:t>
    </dgm:pt>
    <dgm:pt modelId="{CDB7B255-CB24-4BFE-90D6-D0A8A1FFE61E}" type="parTrans" cxnId="{7ACC7965-39F6-447F-A95D-D8A6CF8D72E9}">
      <dgm:prSet/>
      <dgm:spPr/>
      <dgm:t>
        <a:bodyPr/>
        <a:lstStyle/>
        <a:p>
          <a:endParaRPr lang="ru-RU"/>
        </a:p>
      </dgm:t>
    </dgm:pt>
    <dgm:pt modelId="{0A31CE9D-97D6-4EC8-8CFB-DCA56A5E5B9F}" type="sibTrans" cxnId="{7ACC7965-39F6-447F-A95D-D8A6CF8D72E9}">
      <dgm:prSet/>
      <dgm:spPr/>
      <dgm:t>
        <a:bodyPr/>
        <a:lstStyle/>
        <a:p>
          <a:endParaRPr lang="ru-RU"/>
        </a:p>
      </dgm:t>
    </dgm:pt>
    <dgm:pt modelId="{022EDCC9-E933-4CD0-B3D6-842CEEEB9BB7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1600" b="1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Организация помещения для приема пищи сотрудников</a:t>
          </a:r>
        </a:p>
      </dgm:t>
    </dgm:pt>
    <dgm:pt modelId="{EBF4B642-DC92-4A92-84CD-32203C24FE32}" type="parTrans" cxnId="{8410FC7E-1C69-45CB-8331-25B869EA0E3D}">
      <dgm:prSet/>
      <dgm:spPr/>
      <dgm:t>
        <a:bodyPr/>
        <a:lstStyle/>
        <a:p>
          <a:endParaRPr lang="ru-RU"/>
        </a:p>
      </dgm:t>
    </dgm:pt>
    <dgm:pt modelId="{7F332B78-84ED-4A4C-81AB-41D738034142}" type="sibTrans" cxnId="{8410FC7E-1C69-45CB-8331-25B869EA0E3D}">
      <dgm:prSet/>
      <dgm:spPr/>
      <dgm:t>
        <a:bodyPr/>
        <a:lstStyle/>
        <a:p>
          <a:endParaRPr lang="ru-RU"/>
        </a:p>
      </dgm:t>
    </dgm:pt>
    <dgm:pt modelId="{90F4A984-3520-4A7E-971F-80816F34B0AE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gradFill rotWithShape="0">
          <a:gsLst>
            <a:gs pos="39000">
              <a:schemeClr val="accent2">
                <a:lumMod val="60000"/>
                <a:lumOff val="40000"/>
              </a:schemeClr>
            </a:gs>
            <a:gs pos="73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</a:gradFill>
      </dgm:spPr>
      <dgm:t>
        <a:bodyPr/>
        <a:lstStyle/>
        <a:p>
          <a:r>
            <a:rPr lang="ru-RU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Включение в меню блюд здорового питание, маркировка блюд, скидки на блюда здорового питания</a:t>
          </a:r>
        </a:p>
      </dgm:t>
    </dgm:pt>
    <dgm:pt modelId="{15B707FC-765D-4DEC-B10C-1E9BE519D5AD}" type="sibTrans" cxnId="{5FCC8DAE-C9FE-4D9F-BA6F-439780E0F2C4}">
      <dgm:prSet/>
      <dgm:spPr/>
      <dgm:t>
        <a:bodyPr/>
        <a:lstStyle/>
        <a:p>
          <a:endParaRPr lang="ru-RU"/>
        </a:p>
      </dgm:t>
    </dgm:pt>
    <dgm:pt modelId="{D34D18BF-8E23-41AC-91FB-0C03F5EC7BCD}" type="parTrans" cxnId="{5FCC8DAE-C9FE-4D9F-BA6F-439780E0F2C4}">
      <dgm:prSet/>
      <dgm:spPr/>
      <dgm:t>
        <a:bodyPr/>
        <a:lstStyle/>
        <a:p>
          <a:endParaRPr lang="ru-RU"/>
        </a:p>
      </dgm:t>
    </dgm:pt>
    <dgm:pt modelId="{9F02FBFA-E746-4E12-ABB7-2B3057ED260D}" type="pres">
      <dgm:prSet presAssocID="{8E154674-A5AE-497C-AD2E-719130D6BA6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070B589-C984-4F29-8E11-93093E1DCFD6}" type="pres">
      <dgm:prSet presAssocID="{DB8087D8-75D8-4B80-A0FE-F6AA2282A7A5}" presName="parentLin" presStyleCnt="0"/>
      <dgm:spPr/>
    </dgm:pt>
    <dgm:pt modelId="{6EA0FD79-E07A-4EA3-8271-C671AF3CF50D}" type="pres">
      <dgm:prSet presAssocID="{DB8087D8-75D8-4B80-A0FE-F6AA2282A7A5}" presName="parentLeftMargin" presStyleLbl="node1" presStyleIdx="0" presStyleCnt="9"/>
      <dgm:spPr/>
      <dgm:t>
        <a:bodyPr/>
        <a:lstStyle/>
        <a:p>
          <a:endParaRPr lang="ru-RU"/>
        </a:p>
      </dgm:t>
    </dgm:pt>
    <dgm:pt modelId="{9901F8DB-8D2A-4E5D-83B1-2665A8A6CFBF}" type="pres">
      <dgm:prSet presAssocID="{DB8087D8-75D8-4B80-A0FE-F6AA2282A7A5}" presName="parentText" presStyleLbl="node1" presStyleIdx="0" presStyleCnt="9" custScaleX="118256" custScaleY="387855" custLinFactNeighborX="-11997" custLinFactNeighborY="166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984AD5-5C84-475C-B7CC-CCE17D333AC6}" type="pres">
      <dgm:prSet presAssocID="{DB8087D8-75D8-4B80-A0FE-F6AA2282A7A5}" presName="negativeSpace" presStyleCnt="0"/>
      <dgm:spPr/>
    </dgm:pt>
    <dgm:pt modelId="{8CB1F225-51FA-468C-93BC-6D5745B082FA}" type="pres">
      <dgm:prSet presAssocID="{DB8087D8-75D8-4B80-A0FE-F6AA2282A7A5}" presName="childText" presStyleLbl="conFgAcc1" presStyleIdx="0" presStyleCnt="9">
        <dgm:presLayoutVars>
          <dgm:bulletEnabled val="1"/>
        </dgm:presLayoutVars>
      </dgm:prSet>
      <dgm:spPr/>
    </dgm:pt>
    <dgm:pt modelId="{91149485-BCB6-4890-8D59-8AF23C1EA929}" type="pres">
      <dgm:prSet presAssocID="{95005D2C-C1EC-4779-82C8-60B77E39C79F}" presName="spaceBetweenRectangles" presStyleCnt="0"/>
      <dgm:spPr/>
    </dgm:pt>
    <dgm:pt modelId="{EF239A50-5053-4B0E-BDC6-932DBD1D8013}" type="pres">
      <dgm:prSet presAssocID="{2772F053-0ACD-4A6D-A517-7FEBB1F4DA4E}" presName="parentLin" presStyleCnt="0"/>
      <dgm:spPr/>
    </dgm:pt>
    <dgm:pt modelId="{A57F0C25-CB80-45A7-9AE1-94B96A85B161}" type="pres">
      <dgm:prSet presAssocID="{2772F053-0ACD-4A6D-A517-7FEBB1F4DA4E}" presName="parentLeftMargin" presStyleLbl="node1" presStyleIdx="0" presStyleCnt="9"/>
      <dgm:spPr/>
      <dgm:t>
        <a:bodyPr/>
        <a:lstStyle/>
        <a:p>
          <a:endParaRPr lang="ru-RU"/>
        </a:p>
      </dgm:t>
    </dgm:pt>
    <dgm:pt modelId="{0C236D7F-364E-4206-B138-9C7DE7462C8A}" type="pres">
      <dgm:prSet presAssocID="{2772F053-0ACD-4A6D-A517-7FEBB1F4DA4E}" presName="parentText" presStyleLbl="node1" presStyleIdx="1" presStyleCnt="9" custScaleX="117703" custScaleY="34670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68F33C-5C68-453B-A074-2827A5FF9964}" type="pres">
      <dgm:prSet presAssocID="{2772F053-0ACD-4A6D-A517-7FEBB1F4DA4E}" presName="negativeSpace" presStyleCnt="0"/>
      <dgm:spPr/>
    </dgm:pt>
    <dgm:pt modelId="{B3B01F43-5748-439B-90C0-205EEA74A1ED}" type="pres">
      <dgm:prSet presAssocID="{2772F053-0ACD-4A6D-A517-7FEBB1F4DA4E}" presName="childText" presStyleLbl="conFgAcc1" presStyleIdx="1" presStyleCnt="9">
        <dgm:presLayoutVars>
          <dgm:bulletEnabled val="1"/>
        </dgm:presLayoutVars>
      </dgm:prSet>
      <dgm:spPr/>
    </dgm:pt>
    <dgm:pt modelId="{148D8C4E-40C3-48BC-8265-6F0672977ECD}" type="pres">
      <dgm:prSet presAssocID="{AA375B7F-7603-4E5B-98C0-2C4A18025B95}" presName="spaceBetweenRectangles" presStyleCnt="0"/>
      <dgm:spPr/>
    </dgm:pt>
    <dgm:pt modelId="{57D96054-EED2-4F13-98B2-45B5882ECE24}" type="pres">
      <dgm:prSet presAssocID="{82EC7364-049E-4D64-A157-C822B28F57DF}" presName="parentLin" presStyleCnt="0"/>
      <dgm:spPr/>
    </dgm:pt>
    <dgm:pt modelId="{11077526-3AF8-41DD-B9ED-E8A3E70096E0}" type="pres">
      <dgm:prSet presAssocID="{82EC7364-049E-4D64-A157-C822B28F57DF}" presName="parentLeftMargin" presStyleLbl="node1" presStyleIdx="1" presStyleCnt="9"/>
      <dgm:spPr/>
      <dgm:t>
        <a:bodyPr/>
        <a:lstStyle/>
        <a:p>
          <a:endParaRPr lang="ru-RU"/>
        </a:p>
      </dgm:t>
    </dgm:pt>
    <dgm:pt modelId="{9E892D6B-7604-4E6E-B43B-4923A2D1D028}" type="pres">
      <dgm:prSet presAssocID="{82EC7364-049E-4D64-A157-C822B28F57DF}" presName="parentText" presStyleLbl="node1" presStyleIdx="2" presStyleCnt="9" custScaleX="117467" custScaleY="343176" custLinFactNeighborX="-11997" custLinFactNeighborY="-2955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03E154-2C7D-4308-898F-4C0501EC818C}" type="pres">
      <dgm:prSet presAssocID="{82EC7364-049E-4D64-A157-C822B28F57DF}" presName="negativeSpace" presStyleCnt="0"/>
      <dgm:spPr/>
    </dgm:pt>
    <dgm:pt modelId="{432D4785-E285-4161-8CF9-02A4D3B3DFD8}" type="pres">
      <dgm:prSet presAssocID="{82EC7364-049E-4D64-A157-C822B28F57DF}" presName="childText" presStyleLbl="conFgAcc1" presStyleIdx="2" presStyleCnt="9">
        <dgm:presLayoutVars>
          <dgm:bulletEnabled val="1"/>
        </dgm:presLayoutVars>
      </dgm:prSet>
      <dgm:spPr/>
    </dgm:pt>
    <dgm:pt modelId="{1A5C7B79-4674-4165-B7F5-1864EC8EF836}" type="pres">
      <dgm:prSet presAssocID="{9606D243-76D2-49C2-98D3-0063BF09EDAA}" presName="spaceBetweenRectangles" presStyleCnt="0"/>
      <dgm:spPr/>
    </dgm:pt>
    <dgm:pt modelId="{0689AFAF-431D-487F-8361-C3FAA8FAE849}" type="pres">
      <dgm:prSet presAssocID="{BDAE6964-3293-47D4-BB81-05283CA25C99}" presName="parentLin" presStyleCnt="0"/>
      <dgm:spPr/>
    </dgm:pt>
    <dgm:pt modelId="{C46BB0D9-B56B-4725-9528-B69721D2A5CD}" type="pres">
      <dgm:prSet presAssocID="{BDAE6964-3293-47D4-BB81-05283CA25C99}" presName="parentLeftMargin" presStyleLbl="node1" presStyleIdx="2" presStyleCnt="9"/>
      <dgm:spPr/>
      <dgm:t>
        <a:bodyPr/>
        <a:lstStyle/>
        <a:p>
          <a:endParaRPr lang="ru-RU"/>
        </a:p>
      </dgm:t>
    </dgm:pt>
    <dgm:pt modelId="{0F815AD9-45E9-464C-AAF2-0DA2B8D5ACDB}" type="pres">
      <dgm:prSet presAssocID="{BDAE6964-3293-47D4-BB81-05283CA25C99}" presName="parentText" presStyleLbl="node1" presStyleIdx="3" presStyleCnt="9" custScaleX="116456" custScaleY="3608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F4178D-2974-47E1-8224-86ED6F742808}" type="pres">
      <dgm:prSet presAssocID="{BDAE6964-3293-47D4-BB81-05283CA25C99}" presName="negativeSpace" presStyleCnt="0"/>
      <dgm:spPr/>
    </dgm:pt>
    <dgm:pt modelId="{EF10EC72-EC53-45A4-A617-1C572B0984B5}" type="pres">
      <dgm:prSet presAssocID="{BDAE6964-3293-47D4-BB81-05283CA25C99}" presName="childText" presStyleLbl="conFgAcc1" presStyleIdx="3" presStyleCnt="9">
        <dgm:presLayoutVars>
          <dgm:bulletEnabled val="1"/>
        </dgm:presLayoutVars>
      </dgm:prSet>
      <dgm:spPr/>
    </dgm:pt>
    <dgm:pt modelId="{3C8908F7-FAFC-4C80-A060-B8A887B09C80}" type="pres">
      <dgm:prSet presAssocID="{29535E67-538F-4E98-B6F1-D5C86EF82484}" presName="spaceBetweenRectangles" presStyleCnt="0"/>
      <dgm:spPr/>
    </dgm:pt>
    <dgm:pt modelId="{BA30DB3B-4D16-4494-989D-1ACE2310D9C9}" type="pres">
      <dgm:prSet presAssocID="{7E051724-A3A8-4B00-ADD3-90CFACE2B0FF}" presName="parentLin" presStyleCnt="0"/>
      <dgm:spPr/>
    </dgm:pt>
    <dgm:pt modelId="{7381A9FC-18C9-400A-B366-511F2F5CB47D}" type="pres">
      <dgm:prSet presAssocID="{7E051724-A3A8-4B00-ADD3-90CFACE2B0FF}" presName="parentLeftMargin" presStyleLbl="node1" presStyleIdx="3" presStyleCnt="9"/>
      <dgm:spPr/>
      <dgm:t>
        <a:bodyPr/>
        <a:lstStyle/>
        <a:p>
          <a:endParaRPr lang="ru-RU"/>
        </a:p>
      </dgm:t>
    </dgm:pt>
    <dgm:pt modelId="{180F3CEE-9358-4EA2-8C6F-98FF154A41FA}" type="pres">
      <dgm:prSet presAssocID="{7E051724-A3A8-4B00-ADD3-90CFACE2B0FF}" presName="parentText" presStyleLbl="node1" presStyleIdx="4" presStyleCnt="9" custScaleX="117324" custScaleY="40185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F0ACD8-B97E-4EC3-ABFF-81509F0FDB14}" type="pres">
      <dgm:prSet presAssocID="{7E051724-A3A8-4B00-ADD3-90CFACE2B0FF}" presName="negativeSpace" presStyleCnt="0"/>
      <dgm:spPr/>
    </dgm:pt>
    <dgm:pt modelId="{3DE160F6-7D07-4E78-8454-494A97DFD3F2}" type="pres">
      <dgm:prSet presAssocID="{7E051724-A3A8-4B00-ADD3-90CFACE2B0FF}" presName="childText" presStyleLbl="conFgAcc1" presStyleIdx="4" presStyleCnt="9">
        <dgm:presLayoutVars>
          <dgm:bulletEnabled val="1"/>
        </dgm:presLayoutVars>
      </dgm:prSet>
      <dgm:spPr/>
    </dgm:pt>
    <dgm:pt modelId="{AB8F8C65-CF28-45BF-9E81-43276701068B}" type="pres">
      <dgm:prSet presAssocID="{ECA96878-02F1-49F1-A3F8-7D98E95FC93F}" presName="spaceBetweenRectangles" presStyleCnt="0"/>
      <dgm:spPr/>
    </dgm:pt>
    <dgm:pt modelId="{8418E571-B78B-43A1-8323-3B946BFFE691}" type="pres">
      <dgm:prSet presAssocID="{C3F37DD0-E7C8-4C28-ADCB-E584173DD644}" presName="parentLin" presStyleCnt="0"/>
      <dgm:spPr/>
    </dgm:pt>
    <dgm:pt modelId="{DD7F515B-2D6A-422F-8389-01431317072F}" type="pres">
      <dgm:prSet presAssocID="{C3F37DD0-E7C8-4C28-ADCB-E584173DD644}" presName="parentLeftMargin" presStyleLbl="node1" presStyleIdx="4" presStyleCnt="9"/>
      <dgm:spPr/>
      <dgm:t>
        <a:bodyPr/>
        <a:lstStyle/>
        <a:p>
          <a:endParaRPr lang="ru-RU"/>
        </a:p>
      </dgm:t>
    </dgm:pt>
    <dgm:pt modelId="{F91C2C33-A159-4F39-9538-20C570273828}" type="pres">
      <dgm:prSet presAssocID="{C3F37DD0-E7C8-4C28-ADCB-E584173DD644}" presName="parentText" presStyleLbl="node1" presStyleIdx="5" presStyleCnt="9" custScaleX="117251" custScaleY="39103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C2A850-D628-44A7-B442-2275505EE597}" type="pres">
      <dgm:prSet presAssocID="{C3F37DD0-E7C8-4C28-ADCB-E584173DD644}" presName="negativeSpace" presStyleCnt="0"/>
      <dgm:spPr/>
    </dgm:pt>
    <dgm:pt modelId="{9790FE35-3CEA-4207-8E98-075D365706E7}" type="pres">
      <dgm:prSet presAssocID="{C3F37DD0-E7C8-4C28-ADCB-E584173DD644}" presName="childText" presStyleLbl="conFgAcc1" presStyleIdx="5" presStyleCnt="9">
        <dgm:presLayoutVars>
          <dgm:bulletEnabled val="1"/>
        </dgm:presLayoutVars>
      </dgm:prSet>
      <dgm:spPr/>
    </dgm:pt>
    <dgm:pt modelId="{61C9663F-7C5D-48FB-9DB4-78F6DE599288}" type="pres">
      <dgm:prSet presAssocID="{5A379584-7D3F-4D6B-ACAA-72F4378FD3A0}" presName="spaceBetweenRectangles" presStyleCnt="0"/>
      <dgm:spPr/>
    </dgm:pt>
    <dgm:pt modelId="{BD5CEBB0-91D9-494A-A8CC-24C81B504713}" type="pres">
      <dgm:prSet presAssocID="{90F4A984-3520-4A7E-971F-80816F34B0AE}" presName="parentLin" presStyleCnt="0"/>
      <dgm:spPr/>
    </dgm:pt>
    <dgm:pt modelId="{769BE055-4505-4B81-A162-206EBBF79292}" type="pres">
      <dgm:prSet presAssocID="{90F4A984-3520-4A7E-971F-80816F34B0AE}" presName="parentLeftMargin" presStyleLbl="node1" presStyleIdx="5" presStyleCnt="9"/>
      <dgm:spPr/>
      <dgm:t>
        <a:bodyPr/>
        <a:lstStyle/>
        <a:p>
          <a:endParaRPr lang="ru-RU"/>
        </a:p>
      </dgm:t>
    </dgm:pt>
    <dgm:pt modelId="{89035B4E-D589-4728-BB7E-FAC7A91041B6}" type="pres">
      <dgm:prSet presAssocID="{90F4A984-3520-4A7E-971F-80816F34B0AE}" presName="parentText" presStyleLbl="node1" presStyleIdx="6" presStyleCnt="9" custScaleX="117683" custScaleY="33765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DCD2DA-FE49-416C-B6C2-7C57F11B7E83}" type="pres">
      <dgm:prSet presAssocID="{90F4A984-3520-4A7E-971F-80816F34B0AE}" presName="negativeSpace" presStyleCnt="0"/>
      <dgm:spPr/>
    </dgm:pt>
    <dgm:pt modelId="{16AA5DB7-7ABA-4FCE-8AE1-4165C0252150}" type="pres">
      <dgm:prSet presAssocID="{90F4A984-3520-4A7E-971F-80816F34B0AE}" presName="childText" presStyleLbl="conFgAcc1" presStyleIdx="6" presStyleCnt="9">
        <dgm:presLayoutVars>
          <dgm:bulletEnabled val="1"/>
        </dgm:presLayoutVars>
      </dgm:prSet>
      <dgm:spPr/>
    </dgm:pt>
    <dgm:pt modelId="{7C8BE2B5-F1DA-4CB1-8D8D-C32CFD48653D}" type="pres">
      <dgm:prSet presAssocID="{15B707FC-765D-4DEC-B10C-1E9BE519D5AD}" presName="spaceBetweenRectangles" presStyleCnt="0"/>
      <dgm:spPr/>
    </dgm:pt>
    <dgm:pt modelId="{378BC57F-FD82-4464-9A10-585206734CB2}" type="pres">
      <dgm:prSet presAssocID="{7E151235-F48A-42F5-9D28-467B7FC44441}" presName="parentLin" presStyleCnt="0"/>
      <dgm:spPr/>
    </dgm:pt>
    <dgm:pt modelId="{E3A75BB3-DDCD-4AD9-AEA0-993B58138C12}" type="pres">
      <dgm:prSet presAssocID="{7E151235-F48A-42F5-9D28-467B7FC44441}" presName="parentLeftMargin" presStyleLbl="node1" presStyleIdx="6" presStyleCnt="9"/>
      <dgm:spPr/>
      <dgm:t>
        <a:bodyPr/>
        <a:lstStyle/>
        <a:p>
          <a:endParaRPr lang="ru-RU"/>
        </a:p>
      </dgm:t>
    </dgm:pt>
    <dgm:pt modelId="{FA556BB1-7378-4059-BD0C-A0C019692774}" type="pres">
      <dgm:prSet presAssocID="{7E151235-F48A-42F5-9D28-467B7FC44441}" presName="parentText" presStyleLbl="node1" presStyleIdx="7" presStyleCnt="9" custScaleX="118431" custScaleY="40246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2F5130-5611-40E6-8D7D-4C22ADE49CF9}" type="pres">
      <dgm:prSet presAssocID="{7E151235-F48A-42F5-9D28-467B7FC44441}" presName="negativeSpace" presStyleCnt="0"/>
      <dgm:spPr/>
    </dgm:pt>
    <dgm:pt modelId="{B9D50B29-B73F-4688-8808-30DD3D69D8D1}" type="pres">
      <dgm:prSet presAssocID="{7E151235-F48A-42F5-9D28-467B7FC44441}" presName="childText" presStyleLbl="conFgAcc1" presStyleIdx="7" presStyleCnt="9">
        <dgm:presLayoutVars>
          <dgm:bulletEnabled val="1"/>
        </dgm:presLayoutVars>
      </dgm:prSet>
      <dgm:spPr/>
    </dgm:pt>
    <dgm:pt modelId="{EE2F0C3F-B460-44CC-BF3B-A11E676CDE4B}" type="pres">
      <dgm:prSet presAssocID="{0A31CE9D-97D6-4EC8-8CFB-DCA56A5E5B9F}" presName="spaceBetweenRectangles" presStyleCnt="0"/>
      <dgm:spPr/>
    </dgm:pt>
    <dgm:pt modelId="{ED69C025-92A1-4F2A-81BC-F5D86EC8E184}" type="pres">
      <dgm:prSet presAssocID="{022EDCC9-E933-4CD0-B3D6-842CEEEB9BB7}" presName="parentLin" presStyleCnt="0"/>
      <dgm:spPr/>
    </dgm:pt>
    <dgm:pt modelId="{9D39D290-8726-40C5-8B3D-91CF464AF775}" type="pres">
      <dgm:prSet presAssocID="{022EDCC9-E933-4CD0-B3D6-842CEEEB9BB7}" presName="parentLeftMargin" presStyleLbl="node1" presStyleIdx="7" presStyleCnt="9"/>
      <dgm:spPr/>
      <dgm:t>
        <a:bodyPr/>
        <a:lstStyle/>
        <a:p>
          <a:endParaRPr lang="ru-RU"/>
        </a:p>
      </dgm:t>
    </dgm:pt>
    <dgm:pt modelId="{3546F586-9896-43CC-8A06-02DFBC18C66D}" type="pres">
      <dgm:prSet presAssocID="{022EDCC9-E933-4CD0-B3D6-842CEEEB9BB7}" presName="parentText" presStyleLbl="node1" presStyleIdx="8" presStyleCnt="9" custScaleX="118159" custScaleY="4737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116FAC-FD68-47D2-99DB-359594363825}" type="pres">
      <dgm:prSet presAssocID="{022EDCC9-E933-4CD0-B3D6-842CEEEB9BB7}" presName="negativeSpace" presStyleCnt="0"/>
      <dgm:spPr/>
    </dgm:pt>
    <dgm:pt modelId="{59D9AEAA-F93A-4799-A303-530DFB9C9A8F}" type="pres">
      <dgm:prSet presAssocID="{022EDCC9-E933-4CD0-B3D6-842CEEEB9BB7}" presName="childText" presStyleLbl="conFgAcc1" presStyleIdx="8" presStyleCnt="9" custScaleX="97945" custScaleY="71683">
        <dgm:presLayoutVars>
          <dgm:bulletEnabled val="1"/>
        </dgm:presLayoutVars>
      </dgm:prSet>
      <dgm:spPr/>
    </dgm:pt>
  </dgm:ptLst>
  <dgm:cxnLst>
    <dgm:cxn modelId="{836552CF-726A-48F0-843D-ED63F9BA462B}" type="presOf" srcId="{82EC7364-049E-4D64-A157-C822B28F57DF}" destId="{11077526-3AF8-41DD-B9ED-E8A3E70096E0}" srcOrd="0" destOrd="0" presId="urn:microsoft.com/office/officeart/2005/8/layout/list1"/>
    <dgm:cxn modelId="{F1FC5FEF-03C3-4D49-B8BC-13BD32DDE642}" srcId="{8E154674-A5AE-497C-AD2E-719130D6BA6E}" destId="{C3F37DD0-E7C8-4C28-ADCB-E584173DD644}" srcOrd="5" destOrd="0" parTransId="{D3B36003-5BB3-44A7-9237-5532A768C4B4}" sibTransId="{5A379584-7D3F-4D6B-ACAA-72F4378FD3A0}"/>
    <dgm:cxn modelId="{39E02235-44FB-49AA-991C-973B525AA51A}" type="presOf" srcId="{DB8087D8-75D8-4B80-A0FE-F6AA2282A7A5}" destId="{9901F8DB-8D2A-4E5D-83B1-2665A8A6CFBF}" srcOrd="1" destOrd="0" presId="urn:microsoft.com/office/officeart/2005/8/layout/list1"/>
    <dgm:cxn modelId="{7A4E0360-407D-4EDA-A252-D9A07AF01702}" type="presOf" srcId="{7E051724-A3A8-4B00-ADD3-90CFACE2B0FF}" destId="{180F3CEE-9358-4EA2-8C6F-98FF154A41FA}" srcOrd="1" destOrd="0" presId="urn:microsoft.com/office/officeart/2005/8/layout/list1"/>
    <dgm:cxn modelId="{8410FC7E-1C69-45CB-8331-25B869EA0E3D}" srcId="{8E154674-A5AE-497C-AD2E-719130D6BA6E}" destId="{022EDCC9-E933-4CD0-B3D6-842CEEEB9BB7}" srcOrd="8" destOrd="0" parTransId="{EBF4B642-DC92-4A92-84CD-32203C24FE32}" sibTransId="{7F332B78-84ED-4A4C-81AB-41D738034142}"/>
    <dgm:cxn modelId="{EAECAC4E-4D21-4C14-86C9-3A406ED0C4C4}" type="presOf" srcId="{2772F053-0ACD-4A6D-A517-7FEBB1F4DA4E}" destId="{0C236D7F-364E-4206-B138-9C7DE7462C8A}" srcOrd="1" destOrd="0" presId="urn:microsoft.com/office/officeart/2005/8/layout/list1"/>
    <dgm:cxn modelId="{5FCC8DAE-C9FE-4D9F-BA6F-439780E0F2C4}" srcId="{8E154674-A5AE-497C-AD2E-719130D6BA6E}" destId="{90F4A984-3520-4A7E-971F-80816F34B0AE}" srcOrd="6" destOrd="0" parTransId="{D34D18BF-8E23-41AC-91FB-0C03F5EC7BCD}" sibTransId="{15B707FC-765D-4DEC-B10C-1E9BE519D5AD}"/>
    <dgm:cxn modelId="{03E3A55F-19AE-4394-B957-7304DD3D9D85}" type="presOf" srcId="{2772F053-0ACD-4A6D-A517-7FEBB1F4DA4E}" destId="{A57F0C25-CB80-45A7-9AE1-94B96A85B161}" srcOrd="0" destOrd="0" presId="urn:microsoft.com/office/officeart/2005/8/layout/list1"/>
    <dgm:cxn modelId="{69590A5C-94BD-4BBD-9A31-A651E43D2AA2}" srcId="{8E154674-A5AE-497C-AD2E-719130D6BA6E}" destId="{BDAE6964-3293-47D4-BB81-05283CA25C99}" srcOrd="3" destOrd="0" parTransId="{5BA72A3A-A25F-45C6-8CF6-33B0C8A06F24}" sibTransId="{29535E67-538F-4E98-B6F1-D5C86EF82484}"/>
    <dgm:cxn modelId="{D0C2E036-56F0-4391-A4D0-EF04240C92C7}" srcId="{8E154674-A5AE-497C-AD2E-719130D6BA6E}" destId="{2772F053-0ACD-4A6D-A517-7FEBB1F4DA4E}" srcOrd="1" destOrd="0" parTransId="{16ECD84C-4F92-4BAC-910B-21FEF0E185A8}" sibTransId="{AA375B7F-7603-4E5B-98C0-2C4A18025B95}"/>
    <dgm:cxn modelId="{2CD9CF31-B054-4698-9A02-EA23560FBB0F}" type="presOf" srcId="{C3F37DD0-E7C8-4C28-ADCB-E584173DD644}" destId="{DD7F515B-2D6A-422F-8389-01431317072F}" srcOrd="0" destOrd="0" presId="urn:microsoft.com/office/officeart/2005/8/layout/list1"/>
    <dgm:cxn modelId="{47B5456E-6B62-44EC-A9C8-6F54BC922E96}" type="presOf" srcId="{022EDCC9-E933-4CD0-B3D6-842CEEEB9BB7}" destId="{9D39D290-8726-40C5-8B3D-91CF464AF775}" srcOrd="0" destOrd="0" presId="urn:microsoft.com/office/officeart/2005/8/layout/list1"/>
    <dgm:cxn modelId="{605B7B97-3809-4EAF-859A-8E63764C6942}" type="presOf" srcId="{7E151235-F48A-42F5-9D28-467B7FC44441}" destId="{FA556BB1-7378-4059-BD0C-A0C019692774}" srcOrd="1" destOrd="0" presId="urn:microsoft.com/office/officeart/2005/8/layout/list1"/>
    <dgm:cxn modelId="{DB373DB3-8161-46FD-949B-2AC309034414}" type="presOf" srcId="{DB8087D8-75D8-4B80-A0FE-F6AA2282A7A5}" destId="{6EA0FD79-E07A-4EA3-8271-C671AF3CF50D}" srcOrd="0" destOrd="0" presId="urn:microsoft.com/office/officeart/2005/8/layout/list1"/>
    <dgm:cxn modelId="{3216C5C4-E790-44A3-BC70-D81D204FC30B}" type="presOf" srcId="{8E154674-A5AE-497C-AD2E-719130D6BA6E}" destId="{9F02FBFA-E746-4E12-ABB7-2B3057ED260D}" srcOrd="0" destOrd="0" presId="urn:microsoft.com/office/officeart/2005/8/layout/list1"/>
    <dgm:cxn modelId="{7684AADD-2693-4679-A3CF-69C0BC843879}" type="presOf" srcId="{022EDCC9-E933-4CD0-B3D6-842CEEEB9BB7}" destId="{3546F586-9896-43CC-8A06-02DFBC18C66D}" srcOrd="1" destOrd="0" presId="urn:microsoft.com/office/officeart/2005/8/layout/list1"/>
    <dgm:cxn modelId="{1489011F-3581-45CD-AB2C-CFBCF1926893}" type="presOf" srcId="{7E051724-A3A8-4B00-ADD3-90CFACE2B0FF}" destId="{7381A9FC-18C9-400A-B366-511F2F5CB47D}" srcOrd="0" destOrd="0" presId="urn:microsoft.com/office/officeart/2005/8/layout/list1"/>
    <dgm:cxn modelId="{E86BB6B1-432D-4D38-BBF5-771E28A7DE36}" type="presOf" srcId="{90F4A984-3520-4A7E-971F-80816F34B0AE}" destId="{769BE055-4505-4B81-A162-206EBBF79292}" srcOrd="0" destOrd="0" presId="urn:microsoft.com/office/officeart/2005/8/layout/list1"/>
    <dgm:cxn modelId="{161E06A7-D54E-4DBD-81B5-E22B8C9F5208}" srcId="{8E154674-A5AE-497C-AD2E-719130D6BA6E}" destId="{DB8087D8-75D8-4B80-A0FE-F6AA2282A7A5}" srcOrd="0" destOrd="0" parTransId="{04FC4AC8-E628-45BA-9C59-3C18CB856132}" sibTransId="{95005D2C-C1EC-4779-82C8-60B77E39C79F}"/>
    <dgm:cxn modelId="{A8AB34DC-78B2-4418-B8D9-CD8BDCAA11C2}" srcId="{8E154674-A5AE-497C-AD2E-719130D6BA6E}" destId="{7E051724-A3A8-4B00-ADD3-90CFACE2B0FF}" srcOrd="4" destOrd="0" parTransId="{1D882759-C42A-40B5-BBB4-83F91F21BE40}" sibTransId="{ECA96878-02F1-49F1-A3F8-7D98E95FC93F}"/>
    <dgm:cxn modelId="{D0BE83FF-3FD7-4047-8C83-9ED7F48E6C6B}" type="presOf" srcId="{BDAE6964-3293-47D4-BB81-05283CA25C99}" destId="{0F815AD9-45E9-464C-AAF2-0DA2B8D5ACDB}" srcOrd="1" destOrd="0" presId="urn:microsoft.com/office/officeart/2005/8/layout/list1"/>
    <dgm:cxn modelId="{7ACC7965-39F6-447F-A95D-D8A6CF8D72E9}" srcId="{8E154674-A5AE-497C-AD2E-719130D6BA6E}" destId="{7E151235-F48A-42F5-9D28-467B7FC44441}" srcOrd="7" destOrd="0" parTransId="{CDB7B255-CB24-4BFE-90D6-D0A8A1FFE61E}" sibTransId="{0A31CE9D-97D6-4EC8-8CFB-DCA56A5E5B9F}"/>
    <dgm:cxn modelId="{A2FBAFA1-C478-4B4E-9709-D67C78D1A47F}" type="presOf" srcId="{C3F37DD0-E7C8-4C28-ADCB-E584173DD644}" destId="{F91C2C33-A159-4F39-9538-20C570273828}" srcOrd="1" destOrd="0" presId="urn:microsoft.com/office/officeart/2005/8/layout/list1"/>
    <dgm:cxn modelId="{720674A1-12AB-41F9-9D6C-018D3E2E582C}" type="presOf" srcId="{90F4A984-3520-4A7E-971F-80816F34B0AE}" destId="{89035B4E-D589-4728-BB7E-FAC7A91041B6}" srcOrd="1" destOrd="0" presId="urn:microsoft.com/office/officeart/2005/8/layout/list1"/>
    <dgm:cxn modelId="{C8AAFA62-3662-42A1-9240-1A357335A968}" type="presOf" srcId="{BDAE6964-3293-47D4-BB81-05283CA25C99}" destId="{C46BB0D9-B56B-4725-9528-B69721D2A5CD}" srcOrd="0" destOrd="0" presId="urn:microsoft.com/office/officeart/2005/8/layout/list1"/>
    <dgm:cxn modelId="{8462938B-F1A5-4498-842A-712796DE6E2D}" type="presOf" srcId="{82EC7364-049E-4D64-A157-C822B28F57DF}" destId="{9E892D6B-7604-4E6E-B43B-4923A2D1D028}" srcOrd="1" destOrd="0" presId="urn:microsoft.com/office/officeart/2005/8/layout/list1"/>
    <dgm:cxn modelId="{C0B1833A-88B3-43BB-A2F7-FBB0FA35CDA9}" type="presOf" srcId="{7E151235-F48A-42F5-9D28-467B7FC44441}" destId="{E3A75BB3-DDCD-4AD9-AEA0-993B58138C12}" srcOrd="0" destOrd="0" presId="urn:microsoft.com/office/officeart/2005/8/layout/list1"/>
    <dgm:cxn modelId="{3FFE9F16-4F36-4526-B804-C79D7097C25D}" srcId="{8E154674-A5AE-497C-AD2E-719130D6BA6E}" destId="{82EC7364-049E-4D64-A157-C822B28F57DF}" srcOrd="2" destOrd="0" parTransId="{4F91FB37-2300-4792-814E-534EDEBDCFDC}" sibTransId="{9606D243-76D2-49C2-98D3-0063BF09EDAA}"/>
    <dgm:cxn modelId="{F46B8919-BA1A-4D83-8CAB-E1FE0AA4EFF0}" type="presParOf" srcId="{9F02FBFA-E746-4E12-ABB7-2B3057ED260D}" destId="{1070B589-C984-4F29-8E11-93093E1DCFD6}" srcOrd="0" destOrd="0" presId="urn:microsoft.com/office/officeart/2005/8/layout/list1"/>
    <dgm:cxn modelId="{6293BD6F-37C7-428B-A703-26AAEDEC96E2}" type="presParOf" srcId="{1070B589-C984-4F29-8E11-93093E1DCFD6}" destId="{6EA0FD79-E07A-4EA3-8271-C671AF3CF50D}" srcOrd="0" destOrd="0" presId="urn:microsoft.com/office/officeart/2005/8/layout/list1"/>
    <dgm:cxn modelId="{EEA7C1A5-A10E-41BD-A497-2CA4EEAD1C33}" type="presParOf" srcId="{1070B589-C984-4F29-8E11-93093E1DCFD6}" destId="{9901F8DB-8D2A-4E5D-83B1-2665A8A6CFBF}" srcOrd="1" destOrd="0" presId="urn:microsoft.com/office/officeart/2005/8/layout/list1"/>
    <dgm:cxn modelId="{023D2C76-FEAC-437B-9E2F-94C7CD5FEA69}" type="presParOf" srcId="{9F02FBFA-E746-4E12-ABB7-2B3057ED260D}" destId="{45984AD5-5C84-475C-B7CC-CCE17D333AC6}" srcOrd="1" destOrd="0" presId="urn:microsoft.com/office/officeart/2005/8/layout/list1"/>
    <dgm:cxn modelId="{C497C28D-846F-452B-AB12-93E8D9748D58}" type="presParOf" srcId="{9F02FBFA-E746-4E12-ABB7-2B3057ED260D}" destId="{8CB1F225-51FA-468C-93BC-6D5745B082FA}" srcOrd="2" destOrd="0" presId="urn:microsoft.com/office/officeart/2005/8/layout/list1"/>
    <dgm:cxn modelId="{D61650B0-782E-47E6-942A-551A63B894E3}" type="presParOf" srcId="{9F02FBFA-E746-4E12-ABB7-2B3057ED260D}" destId="{91149485-BCB6-4890-8D59-8AF23C1EA929}" srcOrd="3" destOrd="0" presId="urn:microsoft.com/office/officeart/2005/8/layout/list1"/>
    <dgm:cxn modelId="{FDFD4D22-AABD-497F-988A-4BBBDF018CD2}" type="presParOf" srcId="{9F02FBFA-E746-4E12-ABB7-2B3057ED260D}" destId="{EF239A50-5053-4B0E-BDC6-932DBD1D8013}" srcOrd="4" destOrd="0" presId="urn:microsoft.com/office/officeart/2005/8/layout/list1"/>
    <dgm:cxn modelId="{37273EC2-F86D-4164-8456-77CB00D97197}" type="presParOf" srcId="{EF239A50-5053-4B0E-BDC6-932DBD1D8013}" destId="{A57F0C25-CB80-45A7-9AE1-94B96A85B161}" srcOrd="0" destOrd="0" presId="urn:microsoft.com/office/officeart/2005/8/layout/list1"/>
    <dgm:cxn modelId="{39C2BA5B-09C5-47C1-9149-12FCDA1FE563}" type="presParOf" srcId="{EF239A50-5053-4B0E-BDC6-932DBD1D8013}" destId="{0C236D7F-364E-4206-B138-9C7DE7462C8A}" srcOrd="1" destOrd="0" presId="urn:microsoft.com/office/officeart/2005/8/layout/list1"/>
    <dgm:cxn modelId="{69B46388-3984-40C1-A1E7-1DEEA2C27D5E}" type="presParOf" srcId="{9F02FBFA-E746-4E12-ABB7-2B3057ED260D}" destId="{FB68F33C-5C68-453B-A074-2827A5FF9964}" srcOrd="5" destOrd="0" presId="urn:microsoft.com/office/officeart/2005/8/layout/list1"/>
    <dgm:cxn modelId="{9C03B408-E7B6-49CB-96C4-158719D303E2}" type="presParOf" srcId="{9F02FBFA-E746-4E12-ABB7-2B3057ED260D}" destId="{B3B01F43-5748-439B-90C0-205EEA74A1ED}" srcOrd="6" destOrd="0" presId="urn:microsoft.com/office/officeart/2005/8/layout/list1"/>
    <dgm:cxn modelId="{4A576E3C-ECEE-4FE6-A258-6610CF7FBB0A}" type="presParOf" srcId="{9F02FBFA-E746-4E12-ABB7-2B3057ED260D}" destId="{148D8C4E-40C3-48BC-8265-6F0672977ECD}" srcOrd="7" destOrd="0" presId="urn:microsoft.com/office/officeart/2005/8/layout/list1"/>
    <dgm:cxn modelId="{C2C4D916-7795-45DE-9490-2F8035E2D434}" type="presParOf" srcId="{9F02FBFA-E746-4E12-ABB7-2B3057ED260D}" destId="{57D96054-EED2-4F13-98B2-45B5882ECE24}" srcOrd="8" destOrd="0" presId="urn:microsoft.com/office/officeart/2005/8/layout/list1"/>
    <dgm:cxn modelId="{4B588483-CB37-40E3-8C68-69BADC4525F0}" type="presParOf" srcId="{57D96054-EED2-4F13-98B2-45B5882ECE24}" destId="{11077526-3AF8-41DD-B9ED-E8A3E70096E0}" srcOrd="0" destOrd="0" presId="urn:microsoft.com/office/officeart/2005/8/layout/list1"/>
    <dgm:cxn modelId="{8E1F322E-B930-4C99-BA67-528CEADDE698}" type="presParOf" srcId="{57D96054-EED2-4F13-98B2-45B5882ECE24}" destId="{9E892D6B-7604-4E6E-B43B-4923A2D1D028}" srcOrd="1" destOrd="0" presId="urn:microsoft.com/office/officeart/2005/8/layout/list1"/>
    <dgm:cxn modelId="{B50C4B01-472A-46F0-A4F9-B1ACF02D7C2B}" type="presParOf" srcId="{9F02FBFA-E746-4E12-ABB7-2B3057ED260D}" destId="{9403E154-2C7D-4308-898F-4C0501EC818C}" srcOrd="9" destOrd="0" presId="urn:microsoft.com/office/officeart/2005/8/layout/list1"/>
    <dgm:cxn modelId="{F788DA6B-060E-4FDB-9010-D2F00EB8F024}" type="presParOf" srcId="{9F02FBFA-E746-4E12-ABB7-2B3057ED260D}" destId="{432D4785-E285-4161-8CF9-02A4D3B3DFD8}" srcOrd="10" destOrd="0" presId="urn:microsoft.com/office/officeart/2005/8/layout/list1"/>
    <dgm:cxn modelId="{9E197810-0800-4292-AA59-AA740727A9AF}" type="presParOf" srcId="{9F02FBFA-E746-4E12-ABB7-2B3057ED260D}" destId="{1A5C7B79-4674-4165-B7F5-1864EC8EF836}" srcOrd="11" destOrd="0" presId="urn:microsoft.com/office/officeart/2005/8/layout/list1"/>
    <dgm:cxn modelId="{C0033A52-E886-41E9-91D5-831100A5A188}" type="presParOf" srcId="{9F02FBFA-E746-4E12-ABB7-2B3057ED260D}" destId="{0689AFAF-431D-487F-8361-C3FAA8FAE849}" srcOrd="12" destOrd="0" presId="urn:microsoft.com/office/officeart/2005/8/layout/list1"/>
    <dgm:cxn modelId="{433CBF48-2D3E-4101-842D-AB995B4EE46B}" type="presParOf" srcId="{0689AFAF-431D-487F-8361-C3FAA8FAE849}" destId="{C46BB0D9-B56B-4725-9528-B69721D2A5CD}" srcOrd="0" destOrd="0" presId="urn:microsoft.com/office/officeart/2005/8/layout/list1"/>
    <dgm:cxn modelId="{B96330D0-71F0-4FC4-8F62-AC989D15BFD3}" type="presParOf" srcId="{0689AFAF-431D-487F-8361-C3FAA8FAE849}" destId="{0F815AD9-45E9-464C-AAF2-0DA2B8D5ACDB}" srcOrd="1" destOrd="0" presId="urn:microsoft.com/office/officeart/2005/8/layout/list1"/>
    <dgm:cxn modelId="{5C8210B5-5398-47F6-83AC-307F97BE95EA}" type="presParOf" srcId="{9F02FBFA-E746-4E12-ABB7-2B3057ED260D}" destId="{06F4178D-2974-47E1-8224-86ED6F742808}" srcOrd="13" destOrd="0" presId="urn:microsoft.com/office/officeart/2005/8/layout/list1"/>
    <dgm:cxn modelId="{17709832-12B9-4BC2-A2B8-0261F78011A9}" type="presParOf" srcId="{9F02FBFA-E746-4E12-ABB7-2B3057ED260D}" destId="{EF10EC72-EC53-45A4-A617-1C572B0984B5}" srcOrd="14" destOrd="0" presId="urn:microsoft.com/office/officeart/2005/8/layout/list1"/>
    <dgm:cxn modelId="{FEE8233E-1504-49D9-AAF6-E83924FC6BC1}" type="presParOf" srcId="{9F02FBFA-E746-4E12-ABB7-2B3057ED260D}" destId="{3C8908F7-FAFC-4C80-A060-B8A887B09C80}" srcOrd="15" destOrd="0" presId="urn:microsoft.com/office/officeart/2005/8/layout/list1"/>
    <dgm:cxn modelId="{67F05E7F-EEDF-4873-881D-28CF55445E39}" type="presParOf" srcId="{9F02FBFA-E746-4E12-ABB7-2B3057ED260D}" destId="{BA30DB3B-4D16-4494-989D-1ACE2310D9C9}" srcOrd="16" destOrd="0" presId="urn:microsoft.com/office/officeart/2005/8/layout/list1"/>
    <dgm:cxn modelId="{3853DAC9-33E2-4ACC-8385-323767FFA4D2}" type="presParOf" srcId="{BA30DB3B-4D16-4494-989D-1ACE2310D9C9}" destId="{7381A9FC-18C9-400A-B366-511F2F5CB47D}" srcOrd="0" destOrd="0" presId="urn:microsoft.com/office/officeart/2005/8/layout/list1"/>
    <dgm:cxn modelId="{4071BEF6-C044-43A7-B0E7-A497D11517E5}" type="presParOf" srcId="{BA30DB3B-4D16-4494-989D-1ACE2310D9C9}" destId="{180F3CEE-9358-4EA2-8C6F-98FF154A41FA}" srcOrd="1" destOrd="0" presId="urn:microsoft.com/office/officeart/2005/8/layout/list1"/>
    <dgm:cxn modelId="{D19835BE-BD22-4BFE-BD7F-D5E76056A0C3}" type="presParOf" srcId="{9F02FBFA-E746-4E12-ABB7-2B3057ED260D}" destId="{28F0ACD8-B97E-4EC3-ABFF-81509F0FDB14}" srcOrd="17" destOrd="0" presId="urn:microsoft.com/office/officeart/2005/8/layout/list1"/>
    <dgm:cxn modelId="{6AE37A64-EE31-4831-AEE4-48D3EFB7D277}" type="presParOf" srcId="{9F02FBFA-E746-4E12-ABB7-2B3057ED260D}" destId="{3DE160F6-7D07-4E78-8454-494A97DFD3F2}" srcOrd="18" destOrd="0" presId="urn:microsoft.com/office/officeart/2005/8/layout/list1"/>
    <dgm:cxn modelId="{51F86DC3-5F54-4349-80FF-68EA135A3853}" type="presParOf" srcId="{9F02FBFA-E746-4E12-ABB7-2B3057ED260D}" destId="{AB8F8C65-CF28-45BF-9E81-43276701068B}" srcOrd="19" destOrd="0" presId="urn:microsoft.com/office/officeart/2005/8/layout/list1"/>
    <dgm:cxn modelId="{724DAD08-6D55-4968-BBB8-77E4F9ED8804}" type="presParOf" srcId="{9F02FBFA-E746-4E12-ABB7-2B3057ED260D}" destId="{8418E571-B78B-43A1-8323-3B946BFFE691}" srcOrd="20" destOrd="0" presId="urn:microsoft.com/office/officeart/2005/8/layout/list1"/>
    <dgm:cxn modelId="{92A8D0E6-80F7-484A-AB78-BACBEB52829B}" type="presParOf" srcId="{8418E571-B78B-43A1-8323-3B946BFFE691}" destId="{DD7F515B-2D6A-422F-8389-01431317072F}" srcOrd="0" destOrd="0" presId="urn:microsoft.com/office/officeart/2005/8/layout/list1"/>
    <dgm:cxn modelId="{B6B57EA8-1A31-4190-BD09-FB64DEF66E00}" type="presParOf" srcId="{8418E571-B78B-43A1-8323-3B946BFFE691}" destId="{F91C2C33-A159-4F39-9538-20C570273828}" srcOrd="1" destOrd="0" presId="urn:microsoft.com/office/officeart/2005/8/layout/list1"/>
    <dgm:cxn modelId="{367C170F-BBFD-4322-9E1E-9B8BDE70CBC1}" type="presParOf" srcId="{9F02FBFA-E746-4E12-ABB7-2B3057ED260D}" destId="{05C2A850-D628-44A7-B442-2275505EE597}" srcOrd="21" destOrd="0" presId="urn:microsoft.com/office/officeart/2005/8/layout/list1"/>
    <dgm:cxn modelId="{F34B80AA-A200-4B5A-8AD6-E7DC573F8D69}" type="presParOf" srcId="{9F02FBFA-E746-4E12-ABB7-2B3057ED260D}" destId="{9790FE35-3CEA-4207-8E98-075D365706E7}" srcOrd="22" destOrd="0" presId="urn:microsoft.com/office/officeart/2005/8/layout/list1"/>
    <dgm:cxn modelId="{853F1AEE-8D45-41F2-BBE1-E7993021D11B}" type="presParOf" srcId="{9F02FBFA-E746-4E12-ABB7-2B3057ED260D}" destId="{61C9663F-7C5D-48FB-9DB4-78F6DE599288}" srcOrd="23" destOrd="0" presId="urn:microsoft.com/office/officeart/2005/8/layout/list1"/>
    <dgm:cxn modelId="{B65F0088-B18C-4904-8873-626739D5C192}" type="presParOf" srcId="{9F02FBFA-E746-4E12-ABB7-2B3057ED260D}" destId="{BD5CEBB0-91D9-494A-A8CC-24C81B504713}" srcOrd="24" destOrd="0" presId="urn:microsoft.com/office/officeart/2005/8/layout/list1"/>
    <dgm:cxn modelId="{A220B6F7-7FB4-4961-8154-5BFE25F312F0}" type="presParOf" srcId="{BD5CEBB0-91D9-494A-A8CC-24C81B504713}" destId="{769BE055-4505-4B81-A162-206EBBF79292}" srcOrd="0" destOrd="0" presId="urn:microsoft.com/office/officeart/2005/8/layout/list1"/>
    <dgm:cxn modelId="{3DB3C25E-C08F-4620-BAD2-76FC00F26830}" type="presParOf" srcId="{BD5CEBB0-91D9-494A-A8CC-24C81B504713}" destId="{89035B4E-D589-4728-BB7E-FAC7A91041B6}" srcOrd="1" destOrd="0" presId="urn:microsoft.com/office/officeart/2005/8/layout/list1"/>
    <dgm:cxn modelId="{838EDF87-9B08-475C-AFF2-80E13E19ECA5}" type="presParOf" srcId="{9F02FBFA-E746-4E12-ABB7-2B3057ED260D}" destId="{65DCD2DA-FE49-416C-B6C2-7C57F11B7E83}" srcOrd="25" destOrd="0" presId="urn:microsoft.com/office/officeart/2005/8/layout/list1"/>
    <dgm:cxn modelId="{D20EBC83-8FF7-455F-8BD9-12567A8F8916}" type="presParOf" srcId="{9F02FBFA-E746-4E12-ABB7-2B3057ED260D}" destId="{16AA5DB7-7ABA-4FCE-8AE1-4165C0252150}" srcOrd="26" destOrd="0" presId="urn:microsoft.com/office/officeart/2005/8/layout/list1"/>
    <dgm:cxn modelId="{64081057-320D-4344-BD9B-9627B229DAF1}" type="presParOf" srcId="{9F02FBFA-E746-4E12-ABB7-2B3057ED260D}" destId="{7C8BE2B5-F1DA-4CB1-8D8D-C32CFD48653D}" srcOrd="27" destOrd="0" presId="urn:microsoft.com/office/officeart/2005/8/layout/list1"/>
    <dgm:cxn modelId="{E08A1AA1-B17F-4A2B-B5F2-74C8196AEC70}" type="presParOf" srcId="{9F02FBFA-E746-4E12-ABB7-2B3057ED260D}" destId="{378BC57F-FD82-4464-9A10-585206734CB2}" srcOrd="28" destOrd="0" presId="urn:microsoft.com/office/officeart/2005/8/layout/list1"/>
    <dgm:cxn modelId="{D8964771-529C-4749-820B-F2D03274C049}" type="presParOf" srcId="{378BC57F-FD82-4464-9A10-585206734CB2}" destId="{E3A75BB3-DDCD-4AD9-AEA0-993B58138C12}" srcOrd="0" destOrd="0" presId="urn:microsoft.com/office/officeart/2005/8/layout/list1"/>
    <dgm:cxn modelId="{366A2297-5818-4B15-8FD1-73A4B93054DB}" type="presParOf" srcId="{378BC57F-FD82-4464-9A10-585206734CB2}" destId="{FA556BB1-7378-4059-BD0C-A0C019692774}" srcOrd="1" destOrd="0" presId="urn:microsoft.com/office/officeart/2005/8/layout/list1"/>
    <dgm:cxn modelId="{62E180BB-98EF-434F-96BD-89249E9C9A13}" type="presParOf" srcId="{9F02FBFA-E746-4E12-ABB7-2B3057ED260D}" destId="{022F5130-5611-40E6-8D7D-4C22ADE49CF9}" srcOrd="29" destOrd="0" presId="urn:microsoft.com/office/officeart/2005/8/layout/list1"/>
    <dgm:cxn modelId="{BCC53DD7-FC95-4F03-B4FC-67573779F98E}" type="presParOf" srcId="{9F02FBFA-E746-4E12-ABB7-2B3057ED260D}" destId="{B9D50B29-B73F-4688-8808-30DD3D69D8D1}" srcOrd="30" destOrd="0" presId="urn:microsoft.com/office/officeart/2005/8/layout/list1"/>
    <dgm:cxn modelId="{214E79ED-1BC6-4CE4-9A2E-09BF9C56E023}" type="presParOf" srcId="{9F02FBFA-E746-4E12-ABB7-2B3057ED260D}" destId="{EE2F0C3F-B460-44CC-BF3B-A11E676CDE4B}" srcOrd="31" destOrd="0" presId="urn:microsoft.com/office/officeart/2005/8/layout/list1"/>
    <dgm:cxn modelId="{BBA4F66D-6D3D-45CA-A8E9-8A94AD85116F}" type="presParOf" srcId="{9F02FBFA-E746-4E12-ABB7-2B3057ED260D}" destId="{ED69C025-92A1-4F2A-81BC-F5D86EC8E184}" srcOrd="32" destOrd="0" presId="urn:microsoft.com/office/officeart/2005/8/layout/list1"/>
    <dgm:cxn modelId="{8A6A88A7-1E98-48DF-9BBD-89C152CE3D4E}" type="presParOf" srcId="{ED69C025-92A1-4F2A-81BC-F5D86EC8E184}" destId="{9D39D290-8726-40C5-8B3D-91CF464AF775}" srcOrd="0" destOrd="0" presId="urn:microsoft.com/office/officeart/2005/8/layout/list1"/>
    <dgm:cxn modelId="{4B199496-0879-4A16-9325-3BEA181698D6}" type="presParOf" srcId="{ED69C025-92A1-4F2A-81BC-F5D86EC8E184}" destId="{3546F586-9896-43CC-8A06-02DFBC18C66D}" srcOrd="1" destOrd="0" presId="urn:microsoft.com/office/officeart/2005/8/layout/list1"/>
    <dgm:cxn modelId="{5A8F7B55-1E55-4DE2-92EA-B84C7B788F6E}" type="presParOf" srcId="{9F02FBFA-E746-4E12-ABB7-2B3057ED260D}" destId="{69116FAC-FD68-47D2-99DB-359594363825}" srcOrd="33" destOrd="0" presId="urn:microsoft.com/office/officeart/2005/8/layout/list1"/>
    <dgm:cxn modelId="{2F05E1D5-0592-4198-BD47-E1541D85CC6C}" type="presParOf" srcId="{9F02FBFA-E746-4E12-ABB7-2B3057ED260D}" destId="{59D9AEAA-F93A-4799-A303-530DFB9C9A8F}" srcOrd="3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8E154674-A5AE-497C-AD2E-719130D6BA6E}" type="doc">
      <dgm:prSet loTypeId="urn:microsoft.com/office/officeart/2005/8/layout/list1" loCatId="list" qsTypeId="urn:microsoft.com/office/officeart/2005/8/quickstyle/simple1" qsCatId="simple" csTypeId="urn:microsoft.com/office/officeart/2005/8/colors/colorful2" csCatId="colorful" phldr="1"/>
      <dgm:spPr/>
      <dgm:t>
        <a:bodyPr/>
        <a:lstStyle/>
        <a:p>
          <a:endParaRPr lang="ru-RU"/>
        </a:p>
      </dgm:t>
    </dgm:pt>
    <dgm:pt modelId="{DB8087D8-75D8-4B80-A0FE-F6AA2282A7A5}">
      <dgm:prSet phldrT="[Текст]"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/>
            <a:t>Оценка уровня физической активности и тренированности </a:t>
          </a:r>
        </a:p>
      </dgm:t>
    </dgm:pt>
    <dgm:pt modelId="{04FC4AC8-E628-45BA-9C59-3C18CB856132}" type="parTrans" cxnId="{161E06A7-D54E-4DBD-81B5-E22B8C9F5208}">
      <dgm:prSet/>
      <dgm:spPr/>
      <dgm:t>
        <a:bodyPr/>
        <a:lstStyle/>
        <a:p>
          <a:endParaRPr lang="ru-RU"/>
        </a:p>
      </dgm:t>
    </dgm:pt>
    <dgm:pt modelId="{95005D2C-C1EC-4779-82C8-60B77E39C79F}" type="sibTrans" cxnId="{161E06A7-D54E-4DBD-81B5-E22B8C9F5208}">
      <dgm:prSet/>
      <dgm:spPr/>
      <dgm:t>
        <a:bodyPr/>
        <a:lstStyle/>
        <a:p>
          <a:endParaRPr lang="ru-RU"/>
        </a:p>
      </dgm:t>
    </dgm:pt>
    <dgm:pt modelId="{2772F053-0ACD-4A6D-A517-7FEBB1F4DA4E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Распространение информационных материалов, использование мобильных приложений по подсчету шагов </a:t>
          </a:r>
          <a:endParaRPr lang="ru-RU" sz="1600" b="1" dirty="0">
            <a:effectLst/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6ECD84C-4F92-4BAC-910B-21FEF0E185A8}" type="parTrans" cxnId="{D0C2E036-56F0-4391-A4D0-EF04240C92C7}">
      <dgm:prSet/>
      <dgm:spPr/>
      <dgm:t>
        <a:bodyPr/>
        <a:lstStyle/>
        <a:p>
          <a:endParaRPr lang="ru-RU"/>
        </a:p>
      </dgm:t>
    </dgm:pt>
    <dgm:pt modelId="{AA375B7F-7603-4E5B-98C0-2C4A18025B95}" type="sibTrans" cxnId="{D0C2E036-56F0-4391-A4D0-EF04240C92C7}">
      <dgm:prSet/>
      <dgm:spPr/>
      <dgm:t>
        <a:bodyPr/>
        <a:lstStyle/>
        <a:p>
          <a:endParaRPr lang="ru-RU"/>
        </a:p>
      </dgm:t>
    </dgm:pt>
    <dgm:pt modelId="{82EC7364-049E-4D64-A157-C822B28F57DF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Проведение лекций, школ здоровья по профилактике гиподинамии, увеличению физической активности</a:t>
          </a:r>
          <a:endParaRPr lang="ru-RU" sz="1600" b="1" dirty="0">
            <a:effectLst/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4F91FB37-2300-4792-814E-534EDEBDCFDC}" type="parTrans" cxnId="{3FFE9F16-4F36-4526-B804-C79D7097C25D}">
      <dgm:prSet/>
      <dgm:spPr/>
      <dgm:t>
        <a:bodyPr/>
        <a:lstStyle/>
        <a:p>
          <a:endParaRPr lang="ru-RU"/>
        </a:p>
      </dgm:t>
    </dgm:pt>
    <dgm:pt modelId="{9606D243-76D2-49C2-98D3-0063BF09EDAA}" type="sibTrans" cxnId="{3FFE9F16-4F36-4526-B804-C79D7097C25D}">
      <dgm:prSet/>
      <dgm:spPr/>
      <dgm:t>
        <a:bodyPr/>
        <a:lstStyle/>
        <a:p>
          <a:endParaRPr lang="ru-RU"/>
        </a:p>
      </dgm:t>
    </dgm:pt>
    <dgm:pt modelId="{7E051724-A3A8-4B00-ADD3-90CFACE2B0FF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>
              <a:effectLst/>
              <a:latin typeface="Calibri" panose="020F0502020204030204" pitchFamily="34" charset="0"/>
              <a:cs typeface="Calibri" panose="020F0502020204030204" pitchFamily="34" charset="0"/>
            </a:rPr>
            <a:t>Участие сотрудников в спортивных мероприятиях, соревнованиях (между цехами, муниципальных, краевых и пр.), сдача нормативов ГТО</a:t>
          </a:r>
          <a:endParaRPr lang="ru-RU" sz="1600" b="1" dirty="0">
            <a:effectLst/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1D882759-C42A-40B5-BBB4-83F91F21BE40}" type="parTrans" cxnId="{A8AB34DC-78B2-4418-B8D9-CD8BDCAA11C2}">
      <dgm:prSet/>
      <dgm:spPr/>
      <dgm:t>
        <a:bodyPr/>
        <a:lstStyle/>
        <a:p>
          <a:endParaRPr lang="ru-RU"/>
        </a:p>
      </dgm:t>
    </dgm:pt>
    <dgm:pt modelId="{ECA96878-02F1-49F1-A3F8-7D98E95FC93F}" type="sibTrans" cxnId="{A8AB34DC-78B2-4418-B8D9-CD8BDCAA11C2}">
      <dgm:prSet/>
      <dgm:spPr/>
      <dgm:t>
        <a:bodyPr/>
        <a:lstStyle/>
        <a:p>
          <a:endParaRPr lang="ru-RU"/>
        </a:p>
      </dgm:t>
    </dgm:pt>
    <dgm:pt modelId="{C3F37DD0-E7C8-4C28-ADCB-E584173DD644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>
              <a:solidFill>
                <a:schemeClr val="tx1"/>
              </a:solidFill>
            </a:rPr>
            <a:t>О</a:t>
          </a:r>
          <a:r>
            <a:rPr lang="ru-RU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рганизация туристических походов, слетов</a:t>
          </a:r>
          <a:endParaRPr lang="ru-RU" sz="1600" b="1" dirty="0">
            <a:solidFill>
              <a:schemeClr val="tx1"/>
            </a:solidFill>
          </a:endParaRPr>
        </a:p>
      </dgm:t>
    </dgm:pt>
    <dgm:pt modelId="{D3B36003-5BB3-44A7-9237-5532A768C4B4}" type="parTrans" cxnId="{F1FC5FEF-03C3-4D49-B8BC-13BD32DDE642}">
      <dgm:prSet/>
      <dgm:spPr/>
      <dgm:t>
        <a:bodyPr/>
        <a:lstStyle/>
        <a:p>
          <a:endParaRPr lang="ru-RU"/>
        </a:p>
      </dgm:t>
    </dgm:pt>
    <dgm:pt modelId="{5A379584-7D3F-4D6B-ACAA-72F4378FD3A0}" type="sibTrans" cxnId="{F1FC5FEF-03C3-4D49-B8BC-13BD32DDE642}">
      <dgm:prSet/>
      <dgm:spPr/>
      <dgm:t>
        <a:bodyPr/>
        <a:lstStyle/>
        <a:p>
          <a:endParaRPr lang="ru-RU"/>
        </a:p>
      </dgm:t>
    </dgm:pt>
    <dgm:pt modelId="{7E151235-F48A-42F5-9D28-467B7FC44441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1600" b="1" dirty="0" err="1">
              <a:solidFill>
                <a:schemeClr val="tx1"/>
              </a:solidFill>
            </a:rPr>
            <a:t>Софинансирование</a:t>
          </a:r>
          <a:r>
            <a:rPr lang="ru-RU" sz="1600" b="1" dirty="0">
              <a:solidFill>
                <a:schemeClr val="tx1"/>
              </a:solidFill>
            </a:rPr>
            <a:t> абонементов на посещение спортивных залов, секций, плавательного бассейна</a:t>
          </a:r>
          <a:endParaRPr lang="ru-RU" sz="1600" b="1" dirty="0">
            <a:solidFill>
              <a:schemeClr val="accent2">
                <a:lumMod val="75000"/>
              </a:schemeClr>
            </a:solidFill>
            <a:effectLst/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CDB7B255-CB24-4BFE-90D6-D0A8A1FFE61E}" type="parTrans" cxnId="{7ACC7965-39F6-447F-A95D-D8A6CF8D72E9}">
      <dgm:prSet/>
      <dgm:spPr/>
      <dgm:t>
        <a:bodyPr/>
        <a:lstStyle/>
        <a:p>
          <a:endParaRPr lang="ru-RU"/>
        </a:p>
      </dgm:t>
    </dgm:pt>
    <dgm:pt modelId="{0A31CE9D-97D6-4EC8-8CFB-DCA56A5E5B9F}" type="sibTrans" cxnId="{7ACC7965-39F6-447F-A95D-D8A6CF8D72E9}">
      <dgm:prSet/>
      <dgm:spPr/>
      <dgm:t>
        <a:bodyPr/>
        <a:lstStyle/>
        <a:p>
          <a:endParaRPr lang="ru-RU"/>
        </a:p>
      </dgm:t>
    </dgm:pt>
    <dgm:pt modelId="{022EDCC9-E933-4CD0-B3D6-842CEEEB9BB7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Организация собственного спортивного зала, привлечение тренера, занятия с инструктором ЛФК </a:t>
          </a:r>
          <a:endParaRPr lang="ru-RU" sz="1600" b="1" dirty="0">
            <a:solidFill>
              <a:schemeClr val="accent3">
                <a:lumMod val="50000"/>
              </a:schemeClr>
            </a:solidFill>
            <a:latin typeface="Calibri" panose="020F0502020204030204" pitchFamily="34" charset="0"/>
            <a:ea typeface="Calibri" panose="020F0502020204030204" pitchFamily="34" charset="0"/>
            <a:cs typeface="Calibri" panose="020F0502020204030204" pitchFamily="34" charset="0"/>
          </a:endParaRPr>
        </a:p>
      </dgm:t>
    </dgm:pt>
    <dgm:pt modelId="{EBF4B642-DC92-4A92-84CD-32203C24FE32}" type="parTrans" cxnId="{8410FC7E-1C69-45CB-8331-25B869EA0E3D}">
      <dgm:prSet/>
      <dgm:spPr/>
      <dgm:t>
        <a:bodyPr/>
        <a:lstStyle/>
        <a:p>
          <a:endParaRPr lang="ru-RU"/>
        </a:p>
      </dgm:t>
    </dgm:pt>
    <dgm:pt modelId="{7F332B78-84ED-4A4C-81AB-41D738034142}" type="sibTrans" cxnId="{8410FC7E-1C69-45CB-8331-25B869EA0E3D}">
      <dgm:prSet/>
      <dgm:spPr/>
      <dgm:t>
        <a:bodyPr/>
        <a:lstStyle/>
        <a:p>
          <a:endParaRPr lang="ru-RU"/>
        </a:p>
      </dgm:t>
    </dgm:pt>
    <dgm:pt modelId="{90F4A984-3520-4A7E-971F-80816F34B0AE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>
        <a:gradFill rotWithShape="0">
          <a:gsLst>
            <a:gs pos="21000">
              <a:schemeClr val="accent2">
                <a:lumMod val="60000"/>
                <a:lumOff val="40000"/>
              </a:schemeClr>
            </a:gs>
            <a:gs pos="55000">
              <a:schemeClr val="accent3">
                <a:tint val="37000"/>
                <a:satMod val="300000"/>
              </a:schemeClr>
            </a:gs>
            <a:gs pos="100000">
              <a:schemeClr val="accent3">
                <a:tint val="15000"/>
                <a:satMod val="350000"/>
              </a:schemeClr>
            </a:gs>
          </a:gsLst>
        </a:gradFill>
      </dgm:spPr>
      <dgm:t>
        <a:bodyPr/>
        <a:lstStyle/>
        <a:p>
          <a:pPr>
            <a:spcAft>
              <a:spcPts val="0"/>
            </a:spcAft>
          </a:pPr>
          <a:r>
            <a:rPr lang="ru-RU" sz="1600" b="1" dirty="0">
              <a:solidFill>
                <a:schemeClr val="tx1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Поощрение сотрудников, участвовавших в конкурсах, акциях («10 000 шагов»), победивших в соревнованиях</a:t>
          </a:r>
        </a:p>
      </dgm:t>
    </dgm:pt>
    <dgm:pt modelId="{15B707FC-765D-4DEC-B10C-1E9BE519D5AD}" type="sibTrans" cxnId="{5FCC8DAE-C9FE-4D9F-BA6F-439780E0F2C4}">
      <dgm:prSet/>
      <dgm:spPr/>
      <dgm:t>
        <a:bodyPr/>
        <a:lstStyle/>
        <a:p>
          <a:endParaRPr lang="ru-RU"/>
        </a:p>
      </dgm:t>
    </dgm:pt>
    <dgm:pt modelId="{D34D18BF-8E23-41AC-91FB-0C03F5EC7BCD}" type="parTrans" cxnId="{5FCC8DAE-C9FE-4D9F-BA6F-439780E0F2C4}">
      <dgm:prSet/>
      <dgm:spPr/>
      <dgm:t>
        <a:bodyPr/>
        <a:lstStyle/>
        <a:p>
          <a:endParaRPr lang="ru-RU"/>
        </a:p>
      </dgm:t>
    </dgm:pt>
    <dgm:pt modelId="{BDAE6964-3293-47D4-BB81-05283CA25C99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ru-RU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Увеличение физической активности сотрудников в течение рабочего дня (</a:t>
          </a:r>
          <a:r>
            <a:rPr lang="ru-RU" sz="1600" b="1" dirty="0" err="1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физкульт</a:t>
          </a:r>
          <a:r>
            <a:rPr lang="ru-RU" sz="1600" b="1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-минутки; офисная гимнастика)</a:t>
          </a:r>
        </a:p>
      </dgm:t>
    </dgm:pt>
    <dgm:pt modelId="{29535E67-538F-4E98-B6F1-D5C86EF82484}" type="sibTrans" cxnId="{69590A5C-94BD-4BBD-9A31-A651E43D2AA2}">
      <dgm:prSet/>
      <dgm:spPr/>
      <dgm:t>
        <a:bodyPr/>
        <a:lstStyle/>
        <a:p>
          <a:endParaRPr lang="ru-RU"/>
        </a:p>
      </dgm:t>
    </dgm:pt>
    <dgm:pt modelId="{5BA72A3A-A25F-45C6-8CF6-33B0C8A06F24}" type="parTrans" cxnId="{69590A5C-94BD-4BBD-9A31-A651E43D2AA2}">
      <dgm:prSet/>
      <dgm:spPr/>
      <dgm:t>
        <a:bodyPr/>
        <a:lstStyle/>
        <a:p>
          <a:endParaRPr lang="ru-RU"/>
        </a:p>
      </dgm:t>
    </dgm:pt>
    <dgm:pt modelId="{9F02FBFA-E746-4E12-ABB7-2B3057ED260D}" type="pres">
      <dgm:prSet presAssocID="{8E154674-A5AE-497C-AD2E-719130D6BA6E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1070B589-C984-4F29-8E11-93093E1DCFD6}" type="pres">
      <dgm:prSet presAssocID="{DB8087D8-75D8-4B80-A0FE-F6AA2282A7A5}" presName="parentLin" presStyleCnt="0"/>
      <dgm:spPr/>
    </dgm:pt>
    <dgm:pt modelId="{6EA0FD79-E07A-4EA3-8271-C671AF3CF50D}" type="pres">
      <dgm:prSet presAssocID="{DB8087D8-75D8-4B80-A0FE-F6AA2282A7A5}" presName="parentLeftMargin" presStyleLbl="node1" presStyleIdx="0" presStyleCnt="9"/>
      <dgm:spPr/>
      <dgm:t>
        <a:bodyPr/>
        <a:lstStyle/>
        <a:p>
          <a:endParaRPr lang="ru-RU"/>
        </a:p>
      </dgm:t>
    </dgm:pt>
    <dgm:pt modelId="{9901F8DB-8D2A-4E5D-83B1-2665A8A6CFBF}" type="pres">
      <dgm:prSet presAssocID="{DB8087D8-75D8-4B80-A0FE-F6AA2282A7A5}" presName="parentText" presStyleLbl="node1" presStyleIdx="0" presStyleCnt="9" custScaleX="118256" custScaleY="311429" custLinFactNeighborX="-11997" custLinFactNeighborY="16617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5984AD5-5C84-475C-B7CC-CCE17D333AC6}" type="pres">
      <dgm:prSet presAssocID="{DB8087D8-75D8-4B80-A0FE-F6AA2282A7A5}" presName="negativeSpace" presStyleCnt="0"/>
      <dgm:spPr/>
    </dgm:pt>
    <dgm:pt modelId="{8CB1F225-51FA-468C-93BC-6D5745B082FA}" type="pres">
      <dgm:prSet presAssocID="{DB8087D8-75D8-4B80-A0FE-F6AA2282A7A5}" presName="childText" presStyleLbl="conFgAcc1" presStyleIdx="0" presStyleCnt="9">
        <dgm:presLayoutVars>
          <dgm:bulletEnabled val="1"/>
        </dgm:presLayoutVars>
      </dgm:prSet>
      <dgm:spPr/>
    </dgm:pt>
    <dgm:pt modelId="{91149485-BCB6-4890-8D59-8AF23C1EA929}" type="pres">
      <dgm:prSet presAssocID="{95005D2C-C1EC-4779-82C8-60B77E39C79F}" presName="spaceBetweenRectangles" presStyleCnt="0"/>
      <dgm:spPr/>
    </dgm:pt>
    <dgm:pt modelId="{EF239A50-5053-4B0E-BDC6-932DBD1D8013}" type="pres">
      <dgm:prSet presAssocID="{2772F053-0ACD-4A6D-A517-7FEBB1F4DA4E}" presName="parentLin" presStyleCnt="0"/>
      <dgm:spPr/>
    </dgm:pt>
    <dgm:pt modelId="{A57F0C25-CB80-45A7-9AE1-94B96A85B161}" type="pres">
      <dgm:prSet presAssocID="{2772F053-0ACD-4A6D-A517-7FEBB1F4DA4E}" presName="parentLeftMargin" presStyleLbl="node1" presStyleIdx="0" presStyleCnt="9"/>
      <dgm:spPr/>
      <dgm:t>
        <a:bodyPr/>
        <a:lstStyle/>
        <a:p>
          <a:endParaRPr lang="ru-RU"/>
        </a:p>
      </dgm:t>
    </dgm:pt>
    <dgm:pt modelId="{0C236D7F-364E-4206-B138-9C7DE7462C8A}" type="pres">
      <dgm:prSet presAssocID="{2772F053-0ACD-4A6D-A517-7FEBB1F4DA4E}" presName="parentText" presStyleLbl="node1" presStyleIdx="1" presStyleCnt="9" custScaleX="117703" custScaleY="34670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68F33C-5C68-453B-A074-2827A5FF9964}" type="pres">
      <dgm:prSet presAssocID="{2772F053-0ACD-4A6D-A517-7FEBB1F4DA4E}" presName="negativeSpace" presStyleCnt="0"/>
      <dgm:spPr/>
    </dgm:pt>
    <dgm:pt modelId="{B3B01F43-5748-439B-90C0-205EEA74A1ED}" type="pres">
      <dgm:prSet presAssocID="{2772F053-0ACD-4A6D-A517-7FEBB1F4DA4E}" presName="childText" presStyleLbl="conFgAcc1" presStyleIdx="1" presStyleCnt="9">
        <dgm:presLayoutVars>
          <dgm:bulletEnabled val="1"/>
        </dgm:presLayoutVars>
      </dgm:prSet>
      <dgm:spPr/>
    </dgm:pt>
    <dgm:pt modelId="{148D8C4E-40C3-48BC-8265-6F0672977ECD}" type="pres">
      <dgm:prSet presAssocID="{AA375B7F-7603-4E5B-98C0-2C4A18025B95}" presName="spaceBetweenRectangles" presStyleCnt="0"/>
      <dgm:spPr/>
    </dgm:pt>
    <dgm:pt modelId="{57D96054-EED2-4F13-98B2-45B5882ECE24}" type="pres">
      <dgm:prSet presAssocID="{82EC7364-049E-4D64-A157-C822B28F57DF}" presName="parentLin" presStyleCnt="0"/>
      <dgm:spPr/>
    </dgm:pt>
    <dgm:pt modelId="{11077526-3AF8-41DD-B9ED-E8A3E70096E0}" type="pres">
      <dgm:prSet presAssocID="{82EC7364-049E-4D64-A157-C822B28F57DF}" presName="parentLeftMargin" presStyleLbl="node1" presStyleIdx="1" presStyleCnt="9"/>
      <dgm:spPr/>
      <dgm:t>
        <a:bodyPr/>
        <a:lstStyle/>
        <a:p>
          <a:endParaRPr lang="ru-RU"/>
        </a:p>
      </dgm:t>
    </dgm:pt>
    <dgm:pt modelId="{9E892D6B-7604-4E6E-B43B-4923A2D1D028}" type="pres">
      <dgm:prSet presAssocID="{82EC7364-049E-4D64-A157-C822B28F57DF}" presName="parentText" presStyleLbl="node1" presStyleIdx="2" presStyleCnt="9" custScaleX="117467" custScaleY="343176" custLinFactNeighborX="-11997" custLinFactNeighborY="-29552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03E154-2C7D-4308-898F-4C0501EC818C}" type="pres">
      <dgm:prSet presAssocID="{82EC7364-049E-4D64-A157-C822B28F57DF}" presName="negativeSpace" presStyleCnt="0"/>
      <dgm:spPr/>
    </dgm:pt>
    <dgm:pt modelId="{432D4785-E285-4161-8CF9-02A4D3B3DFD8}" type="pres">
      <dgm:prSet presAssocID="{82EC7364-049E-4D64-A157-C822B28F57DF}" presName="childText" presStyleLbl="conFgAcc1" presStyleIdx="2" presStyleCnt="9">
        <dgm:presLayoutVars>
          <dgm:bulletEnabled val="1"/>
        </dgm:presLayoutVars>
      </dgm:prSet>
      <dgm:spPr/>
    </dgm:pt>
    <dgm:pt modelId="{1A5C7B79-4674-4165-B7F5-1864EC8EF836}" type="pres">
      <dgm:prSet presAssocID="{9606D243-76D2-49C2-98D3-0063BF09EDAA}" presName="spaceBetweenRectangles" presStyleCnt="0"/>
      <dgm:spPr/>
    </dgm:pt>
    <dgm:pt modelId="{0689AFAF-431D-487F-8361-C3FAA8FAE849}" type="pres">
      <dgm:prSet presAssocID="{BDAE6964-3293-47D4-BB81-05283CA25C99}" presName="parentLin" presStyleCnt="0"/>
      <dgm:spPr/>
    </dgm:pt>
    <dgm:pt modelId="{C46BB0D9-B56B-4725-9528-B69721D2A5CD}" type="pres">
      <dgm:prSet presAssocID="{BDAE6964-3293-47D4-BB81-05283CA25C99}" presName="parentLeftMargin" presStyleLbl="node1" presStyleIdx="2" presStyleCnt="9"/>
      <dgm:spPr/>
      <dgm:t>
        <a:bodyPr/>
        <a:lstStyle/>
        <a:p>
          <a:endParaRPr lang="ru-RU"/>
        </a:p>
      </dgm:t>
    </dgm:pt>
    <dgm:pt modelId="{0F815AD9-45E9-464C-AAF2-0DA2B8D5ACDB}" type="pres">
      <dgm:prSet presAssocID="{BDAE6964-3293-47D4-BB81-05283CA25C99}" presName="parentText" presStyleLbl="node1" presStyleIdx="3" presStyleCnt="9" custScaleX="116456" custScaleY="3608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6F4178D-2974-47E1-8224-86ED6F742808}" type="pres">
      <dgm:prSet presAssocID="{BDAE6964-3293-47D4-BB81-05283CA25C99}" presName="negativeSpace" presStyleCnt="0"/>
      <dgm:spPr/>
    </dgm:pt>
    <dgm:pt modelId="{EF10EC72-EC53-45A4-A617-1C572B0984B5}" type="pres">
      <dgm:prSet presAssocID="{BDAE6964-3293-47D4-BB81-05283CA25C99}" presName="childText" presStyleLbl="conFgAcc1" presStyleIdx="3" presStyleCnt="9">
        <dgm:presLayoutVars>
          <dgm:bulletEnabled val="1"/>
        </dgm:presLayoutVars>
      </dgm:prSet>
      <dgm:spPr/>
    </dgm:pt>
    <dgm:pt modelId="{3C8908F7-FAFC-4C80-A060-B8A887B09C80}" type="pres">
      <dgm:prSet presAssocID="{29535E67-538F-4E98-B6F1-D5C86EF82484}" presName="spaceBetweenRectangles" presStyleCnt="0"/>
      <dgm:spPr/>
    </dgm:pt>
    <dgm:pt modelId="{BA30DB3B-4D16-4494-989D-1ACE2310D9C9}" type="pres">
      <dgm:prSet presAssocID="{7E051724-A3A8-4B00-ADD3-90CFACE2B0FF}" presName="parentLin" presStyleCnt="0"/>
      <dgm:spPr/>
    </dgm:pt>
    <dgm:pt modelId="{7381A9FC-18C9-400A-B366-511F2F5CB47D}" type="pres">
      <dgm:prSet presAssocID="{7E051724-A3A8-4B00-ADD3-90CFACE2B0FF}" presName="parentLeftMargin" presStyleLbl="node1" presStyleIdx="3" presStyleCnt="9"/>
      <dgm:spPr/>
      <dgm:t>
        <a:bodyPr/>
        <a:lstStyle/>
        <a:p>
          <a:endParaRPr lang="ru-RU"/>
        </a:p>
      </dgm:t>
    </dgm:pt>
    <dgm:pt modelId="{180F3CEE-9358-4EA2-8C6F-98FF154A41FA}" type="pres">
      <dgm:prSet presAssocID="{7E051724-A3A8-4B00-ADD3-90CFACE2B0FF}" presName="parentText" presStyleLbl="node1" presStyleIdx="4" presStyleCnt="9" custScaleX="117324" custScaleY="401856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8F0ACD8-B97E-4EC3-ABFF-81509F0FDB14}" type="pres">
      <dgm:prSet presAssocID="{7E051724-A3A8-4B00-ADD3-90CFACE2B0FF}" presName="negativeSpace" presStyleCnt="0"/>
      <dgm:spPr/>
    </dgm:pt>
    <dgm:pt modelId="{3DE160F6-7D07-4E78-8454-494A97DFD3F2}" type="pres">
      <dgm:prSet presAssocID="{7E051724-A3A8-4B00-ADD3-90CFACE2B0FF}" presName="childText" presStyleLbl="conFgAcc1" presStyleIdx="4" presStyleCnt="9">
        <dgm:presLayoutVars>
          <dgm:bulletEnabled val="1"/>
        </dgm:presLayoutVars>
      </dgm:prSet>
      <dgm:spPr/>
    </dgm:pt>
    <dgm:pt modelId="{AB8F8C65-CF28-45BF-9E81-43276701068B}" type="pres">
      <dgm:prSet presAssocID="{ECA96878-02F1-49F1-A3F8-7D98E95FC93F}" presName="spaceBetweenRectangles" presStyleCnt="0"/>
      <dgm:spPr/>
    </dgm:pt>
    <dgm:pt modelId="{8418E571-B78B-43A1-8323-3B946BFFE691}" type="pres">
      <dgm:prSet presAssocID="{C3F37DD0-E7C8-4C28-ADCB-E584173DD644}" presName="parentLin" presStyleCnt="0"/>
      <dgm:spPr/>
    </dgm:pt>
    <dgm:pt modelId="{DD7F515B-2D6A-422F-8389-01431317072F}" type="pres">
      <dgm:prSet presAssocID="{C3F37DD0-E7C8-4C28-ADCB-E584173DD644}" presName="parentLeftMargin" presStyleLbl="node1" presStyleIdx="4" presStyleCnt="9"/>
      <dgm:spPr/>
      <dgm:t>
        <a:bodyPr/>
        <a:lstStyle/>
        <a:p>
          <a:endParaRPr lang="ru-RU"/>
        </a:p>
      </dgm:t>
    </dgm:pt>
    <dgm:pt modelId="{F91C2C33-A159-4F39-9538-20C570273828}" type="pres">
      <dgm:prSet presAssocID="{C3F37DD0-E7C8-4C28-ADCB-E584173DD644}" presName="parentText" presStyleLbl="node1" presStyleIdx="5" presStyleCnt="9" custScaleX="117251" custScaleY="391034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5C2A850-D628-44A7-B442-2275505EE597}" type="pres">
      <dgm:prSet presAssocID="{C3F37DD0-E7C8-4C28-ADCB-E584173DD644}" presName="negativeSpace" presStyleCnt="0"/>
      <dgm:spPr/>
    </dgm:pt>
    <dgm:pt modelId="{9790FE35-3CEA-4207-8E98-075D365706E7}" type="pres">
      <dgm:prSet presAssocID="{C3F37DD0-E7C8-4C28-ADCB-E584173DD644}" presName="childText" presStyleLbl="conFgAcc1" presStyleIdx="5" presStyleCnt="9">
        <dgm:presLayoutVars>
          <dgm:bulletEnabled val="1"/>
        </dgm:presLayoutVars>
      </dgm:prSet>
      <dgm:spPr/>
    </dgm:pt>
    <dgm:pt modelId="{61C9663F-7C5D-48FB-9DB4-78F6DE599288}" type="pres">
      <dgm:prSet presAssocID="{5A379584-7D3F-4D6B-ACAA-72F4378FD3A0}" presName="spaceBetweenRectangles" presStyleCnt="0"/>
      <dgm:spPr/>
    </dgm:pt>
    <dgm:pt modelId="{BD5CEBB0-91D9-494A-A8CC-24C81B504713}" type="pres">
      <dgm:prSet presAssocID="{90F4A984-3520-4A7E-971F-80816F34B0AE}" presName="parentLin" presStyleCnt="0"/>
      <dgm:spPr/>
    </dgm:pt>
    <dgm:pt modelId="{769BE055-4505-4B81-A162-206EBBF79292}" type="pres">
      <dgm:prSet presAssocID="{90F4A984-3520-4A7E-971F-80816F34B0AE}" presName="parentLeftMargin" presStyleLbl="node1" presStyleIdx="5" presStyleCnt="9"/>
      <dgm:spPr/>
      <dgm:t>
        <a:bodyPr/>
        <a:lstStyle/>
        <a:p>
          <a:endParaRPr lang="ru-RU"/>
        </a:p>
      </dgm:t>
    </dgm:pt>
    <dgm:pt modelId="{89035B4E-D589-4728-BB7E-FAC7A91041B6}" type="pres">
      <dgm:prSet presAssocID="{90F4A984-3520-4A7E-971F-80816F34B0AE}" presName="parentText" presStyleLbl="node1" presStyleIdx="6" presStyleCnt="9" custScaleX="117683" custScaleY="337659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5DCD2DA-FE49-416C-B6C2-7C57F11B7E83}" type="pres">
      <dgm:prSet presAssocID="{90F4A984-3520-4A7E-971F-80816F34B0AE}" presName="negativeSpace" presStyleCnt="0"/>
      <dgm:spPr/>
    </dgm:pt>
    <dgm:pt modelId="{16AA5DB7-7ABA-4FCE-8AE1-4165C0252150}" type="pres">
      <dgm:prSet presAssocID="{90F4A984-3520-4A7E-971F-80816F34B0AE}" presName="childText" presStyleLbl="conFgAcc1" presStyleIdx="6" presStyleCnt="9">
        <dgm:presLayoutVars>
          <dgm:bulletEnabled val="1"/>
        </dgm:presLayoutVars>
      </dgm:prSet>
      <dgm:spPr/>
    </dgm:pt>
    <dgm:pt modelId="{7C8BE2B5-F1DA-4CB1-8D8D-C32CFD48653D}" type="pres">
      <dgm:prSet presAssocID="{15B707FC-765D-4DEC-B10C-1E9BE519D5AD}" presName="spaceBetweenRectangles" presStyleCnt="0"/>
      <dgm:spPr/>
    </dgm:pt>
    <dgm:pt modelId="{378BC57F-FD82-4464-9A10-585206734CB2}" type="pres">
      <dgm:prSet presAssocID="{7E151235-F48A-42F5-9D28-467B7FC44441}" presName="parentLin" presStyleCnt="0"/>
      <dgm:spPr/>
    </dgm:pt>
    <dgm:pt modelId="{E3A75BB3-DDCD-4AD9-AEA0-993B58138C12}" type="pres">
      <dgm:prSet presAssocID="{7E151235-F48A-42F5-9D28-467B7FC44441}" presName="parentLeftMargin" presStyleLbl="node1" presStyleIdx="6" presStyleCnt="9"/>
      <dgm:spPr/>
      <dgm:t>
        <a:bodyPr/>
        <a:lstStyle/>
        <a:p>
          <a:endParaRPr lang="ru-RU"/>
        </a:p>
      </dgm:t>
    </dgm:pt>
    <dgm:pt modelId="{FA556BB1-7378-4059-BD0C-A0C019692774}" type="pres">
      <dgm:prSet presAssocID="{7E151235-F48A-42F5-9D28-467B7FC44441}" presName="parentText" presStyleLbl="node1" presStyleIdx="7" presStyleCnt="9" custScaleX="117904" custScaleY="402461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2F5130-5611-40E6-8D7D-4C22ADE49CF9}" type="pres">
      <dgm:prSet presAssocID="{7E151235-F48A-42F5-9D28-467B7FC44441}" presName="negativeSpace" presStyleCnt="0"/>
      <dgm:spPr/>
    </dgm:pt>
    <dgm:pt modelId="{B9D50B29-B73F-4688-8808-30DD3D69D8D1}" type="pres">
      <dgm:prSet presAssocID="{7E151235-F48A-42F5-9D28-467B7FC44441}" presName="childText" presStyleLbl="conFgAcc1" presStyleIdx="7" presStyleCnt="9">
        <dgm:presLayoutVars>
          <dgm:bulletEnabled val="1"/>
        </dgm:presLayoutVars>
      </dgm:prSet>
      <dgm:spPr/>
    </dgm:pt>
    <dgm:pt modelId="{EE2F0C3F-B460-44CC-BF3B-A11E676CDE4B}" type="pres">
      <dgm:prSet presAssocID="{0A31CE9D-97D6-4EC8-8CFB-DCA56A5E5B9F}" presName="spaceBetweenRectangles" presStyleCnt="0"/>
      <dgm:spPr/>
    </dgm:pt>
    <dgm:pt modelId="{ED69C025-92A1-4F2A-81BC-F5D86EC8E184}" type="pres">
      <dgm:prSet presAssocID="{022EDCC9-E933-4CD0-B3D6-842CEEEB9BB7}" presName="parentLin" presStyleCnt="0"/>
      <dgm:spPr/>
    </dgm:pt>
    <dgm:pt modelId="{9D39D290-8726-40C5-8B3D-91CF464AF775}" type="pres">
      <dgm:prSet presAssocID="{022EDCC9-E933-4CD0-B3D6-842CEEEB9BB7}" presName="parentLeftMargin" presStyleLbl="node1" presStyleIdx="7" presStyleCnt="9"/>
      <dgm:spPr/>
      <dgm:t>
        <a:bodyPr/>
        <a:lstStyle/>
        <a:p>
          <a:endParaRPr lang="ru-RU"/>
        </a:p>
      </dgm:t>
    </dgm:pt>
    <dgm:pt modelId="{3546F586-9896-43CC-8A06-02DFBC18C66D}" type="pres">
      <dgm:prSet presAssocID="{022EDCC9-E933-4CD0-B3D6-842CEEEB9BB7}" presName="parentText" presStyleLbl="node1" presStyleIdx="8" presStyleCnt="9" custScaleX="118159" custScaleY="473725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116FAC-FD68-47D2-99DB-359594363825}" type="pres">
      <dgm:prSet presAssocID="{022EDCC9-E933-4CD0-B3D6-842CEEEB9BB7}" presName="negativeSpace" presStyleCnt="0"/>
      <dgm:spPr/>
    </dgm:pt>
    <dgm:pt modelId="{59D9AEAA-F93A-4799-A303-530DFB9C9A8F}" type="pres">
      <dgm:prSet presAssocID="{022EDCC9-E933-4CD0-B3D6-842CEEEB9BB7}" presName="childText" presStyleLbl="conFgAcc1" presStyleIdx="8" presStyleCnt="9" custScaleX="97945" custScaleY="71683">
        <dgm:presLayoutVars>
          <dgm:bulletEnabled val="1"/>
        </dgm:presLayoutVars>
      </dgm:prSet>
      <dgm:spPr/>
    </dgm:pt>
  </dgm:ptLst>
  <dgm:cxnLst>
    <dgm:cxn modelId="{80C85D4E-CA87-4775-AEC5-1EAD6E0B55A2}" type="presOf" srcId="{90F4A984-3520-4A7E-971F-80816F34B0AE}" destId="{769BE055-4505-4B81-A162-206EBBF79292}" srcOrd="0" destOrd="0" presId="urn:microsoft.com/office/officeart/2005/8/layout/list1"/>
    <dgm:cxn modelId="{23C82566-0D4B-477C-B478-55E44278EE5E}" type="presOf" srcId="{BDAE6964-3293-47D4-BB81-05283CA25C99}" destId="{C46BB0D9-B56B-4725-9528-B69721D2A5CD}" srcOrd="0" destOrd="0" presId="urn:microsoft.com/office/officeart/2005/8/layout/list1"/>
    <dgm:cxn modelId="{F1FC5FEF-03C3-4D49-B8BC-13BD32DDE642}" srcId="{8E154674-A5AE-497C-AD2E-719130D6BA6E}" destId="{C3F37DD0-E7C8-4C28-ADCB-E584173DD644}" srcOrd="5" destOrd="0" parTransId="{D3B36003-5BB3-44A7-9237-5532A768C4B4}" sibTransId="{5A379584-7D3F-4D6B-ACAA-72F4378FD3A0}"/>
    <dgm:cxn modelId="{DC31230A-A6ED-4B61-A04F-24AD7130CEA0}" type="presOf" srcId="{8E154674-A5AE-497C-AD2E-719130D6BA6E}" destId="{9F02FBFA-E746-4E12-ABB7-2B3057ED260D}" srcOrd="0" destOrd="0" presId="urn:microsoft.com/office/officeart/2005/8/layout/list1"/>
    <dgm:cxn modelId="{91D68DE8-C1DF-4F60-9938-6D99F7EC0A28}" type="presOf" srcId="{7E151235-F48A-42F5-9D28-467B7FC44441}" destId="{E3A75BB3-DDCD-4AD9-AEA0-993B58138C12}" srcOrd="0" destOrd="0" presId="urn:microsoft.com/office/officeart/2005/8/layout/list1"/>
    <dgm:cxn modelId="{8410FC7E-1C69-45CB-8331-25B869EA0E3D}" srcId="{8E154674-A5AE-497C-AD2E-719130D6BA6E}" destId="{022EDCC9-E933-4CD0-B3D6-842CEEEB9BB7}" srcOrd="8" destOrd="0" parTransId="{EBF4B642-DC92-4A92-84CD-32203C24FE32}" sibTransId="{7F332B78-84ED-4A4C-81AB-41D738034142}"/>
    <dgm:cxn modelId="{E06BA15A-8B0D-4489-B21D-480279EEEFB5}" type="presOf" srcId="{82EC7364-049E-4D64-A157-C822B28F57DF}" destId="{11077526-3AF8-41DD-B9ED-E8A3E70096E0}" srcOrd="0" destOrd="0" presId="urn:microsoft.com/office/officeart/2005/8/layout/list1"/>
    <dgm:cxn modelId="{5FCC8DAE-C9FE-4D9F-BA6F-439780E0F2C4}" srcId="{8E154674-A5AE-497C-AD2E-719130D6BA6E}" destId="{90F4A984-3520-4A7E-971F-80816F34B0AE}" srcOrd="6" destOrd="0" parTransId="{D34D18BF-8E23-41AC-91FB-0C03F5EC7BCD}" sibTransId="{15B707FC-765D-4DEC-B10C-1E9BE519D5AD}"/>
    <dgm:cxn modelId="{6124AC8C-D219-462C-AA80-89BCB8F493B7}" type="presOf" srcId="{82EC7364-049E-4D64-A157-C822B28F57DF}" destId="{9E892D6B-7604-4E6E-B43B-4923A2D1D028}" srcOrd="1" destOrd="0" presId="urn:microsoft.com/office/officeart/2005/8/layout/list1"/>
    <dgm:cxn modelId="{69590A5C-94BD-4BBD-9A31-A651E43D2AA2}" srcId="{8E154674-A5AE-497C-AD2E-719130D6BA6E}" destId="{BDAE6964-3293-47D4-BB81-05283CA25C99}" srcOrd="3" destOrd="0" parTransId="{5BA72A3A-A25F-45C6-8CF6-33B0C8A06F24}" sibTransId="{29535E67-538F-4E98-B6F1-D5C86EF82484}"/>
    <dgm:cxn modelId="{0E1A5609-5A9F-4523-87AD-AAC65F452D34}" type="presOf" srcId="{DB8087D8-75D8-4B80-A0FE-F6AA2282A7A5}" destId="{6EA0FD79-E07A-4EA3-8271-C671AF3CF50D}" srcOrd="0" destOrd="0" presId="urn:microsoft.com/office/officeart/2005/8/layout/list1"/>
    <dgm:cxn modelId="{9F925D95-3C80-41A0-93C5-36088F9C658F}" type="presOf" srcId="{022EDCC9-E933-4CD0-B3D6-842CEEEB9BB7}" destId="{3546F586-9896-43CC-8A06-02DFBC18C66D}" srcOrd="1" destOrd="0" presId="urn:microsoft.com/office/officeart/2005/8/layout/list1"/>
    <dgm:cxn modelId="{5297FCEE-6837-4D4C-A696-7C2733FDF926}" type="presOf" srcId="{7E151235-F48A-42F5-9D28-467B7FC44441}" destId="{FA556BB1-7378-4059-BD0C-A0C019692774}" srcOrd="1" destOrd="0" presId="urn:microsoft.com/office/officeart/2005/8/layout/list1"/>
    <dgm:cxn modelId="{94EA907A-DAA0-404D-A8B5-9D7EB3FD2266}" type="presOf" srcId="{2772F053-0ACD-4A6D-A517-7FEBB1F4DA4E}" destId="{0C236D7F-364E-4206-B138-9C7DE7462C8A}" srcOrd="1" destOrd="0" presId="urn:microsoft.com/office/officeart/2005/8/layout/list1"/>
    <dgm:cxn modelId="{D0C2E036-56F0-4391-A4D0-EF04240C92C7}" srcId="{8E154674-A5AE-497C-AD2E-719130D6BA6E}" destId="{2772F053-0ACD-4A6D-A517-7FEBB1F4DA4E}" srcOrd="1" destOrd="0" parTransId="{16ECD84C-4F92-4BAC-910B-21FEF0E185A8}" sibTransId="{AA375B7F-7603-4E5B-98C0-2C4A18025B95}"/>
    <dgm:cxn modelId="{8E9C0146-7C18-4F8E-B2D8-55A22ECCFC0A}" type="presOf" srcId="{C3F37DD0-E7C8-4C28-ADCB-E584173DD644}" destId="{DD7F515B-2D6A-422F-8389-01431317072F}" srcOrd="0" destOrd="0" presId="urn:microsoft.com/office/officeart/2005/8/layout/list1"/>
    <dgm:cxn modelId="{CAF2A631-144D-42F0-9335-8BA1E75B8C39}" type="presOf" srcId="{7E051724-A3A8-4B00-ADD3-90CFACE2B0FF}" destId="{7381A9FC-18C9-400A-B366-511F2F5CB47D}" srcOrd="0" destOrd="0" presId="urn:microsoft.com/office/officeart/2005/8/layout/list1"/>
    <dgm:cxn modelId="{09C789EB-8483-49F1-BF73-4FF5E058014F}" type="presOf" srcId="{022EDCC9-E933-4CD0-B3D6-842CEEEB9BB7}" destId="{9D39D290-8726-40C5-8B3D-91CF464AF775}" srcOrd="0" destOrd="0" presId="urn:microsoft.com/office/officeart/2005/8/layout/list1"/>
    <dgm:cxn modelId="{9C5C8664-AF76-4191-BE7C-0549CD1DD941}" type="presOf" srcId="{90F4A984-3520-4A7E-971F-80816F34B0AE}" destId="{89035B4E-D589-4728-BB7E-FAC7A91041B6}" srcOrd="1" destOrd="0" presId="urn:microsoft.com/office/officeart/2005/8/layout/list1"/>
    <dgm:cxn modelId="{AD06C78A-F7E4-4666-AFA5-44CB7CDB8E61}" type="presOf" srcId="{7E051724-A3A8-4B00-ADD3-90CFACE2B0FF}" destId="{180F3CEE-9358-4EA2-8C6F-98FF154A41FA}" srcOrd="1" destOrd="0" presId="urn:microsoft.com/office/officeart/2005/8/layout/list1"/>
    <dgm:cxn modelId="{161E06A7-D54E-4DBD-81B5-E22B8C9F5208}" srcId="{8E154674-A5AE-497C-AD2E-719130D6BA6E}" destId="{DB8087D8-75D8-4B80-A0FE-F6AA2282A7A5}" srcOrd="0" destOrd="0" parTransId="{04FC4AC8-E628-45BA-9C59-3C18CB856132}" sibTransId="{95005D2C-C1EC-4779-82C8-60B77E39C79F}"/>
    <dgm:cxn modelId="{52881034-0EC3-470B-AF18-CA39CEDB93BA}" type="presOf" srcId="{2772F053-0ACD-4A6D-A517-7FEBB1F4DA4E}" destId="{A57F0C25-CB80-45A7-9AE1-94B96A85B161}" srcOrd="0" destOrd="0" presId="urn:microsoft.com/office/officeart/2005/8/layout/list1"/>
    <dgm:cxn modelId="{88BC38F7-0013-48CE-BB0B-906AADBA180D}" type="presOf" srcId="{BDAE6964-3293-47D4-BB81-05283CA25C99}" destId="{0F815AD9-45E9-464C-AAF2-0DA2B8D5ACDB}" srcOrd="1" destOrd="0" presId="urn:microsoft.com/office/officeart/2005/8/layout/list1"/>
    <dgm:cxn modelId="{A8AB34DC-78B2-4418-B8D9-CD8BDCAA11C2}" srcId="{8E154674-A5AE-497C-AD2E-719130D6BA6E}" destId="{7E051724-A3A8-4B00-ADD3-90CFACE2B0FF}" srcOrd="4" destOrd="0" parTransId="{1D882759-C42A-40B5-BBB4-83F91F21BE40}" sibTransId="{ECA96878-02F1-49F1-A3F8-7D98E95FC93F}"/>
    <dgm:cxn modelId="{56912879-A1DA-4C06-A2FC-D92B47EEF5C5}" type="presOf" srcId="{DB8087D8-75D8-4B80-A0FE-F6AA2282A7A5}" destId="{9901F8DB-8D2A-4E5D-83B1-2665A8A6CFBF}" srcOrd="1" destOrd="0" presId="urn:microsoft.com/office/officeart/2005/8/layout/list1"/>
    <dgm:cxn modelId="{7ACC7965-39F6-447F-A95D-D8A6CF8D72E9}" srcId="{8E154674-A5AE-497C-AD2E-719130D6BA6E}" destId="{7E151235-F48A-42F5-9D28-467B7FC44441}" srcOrd="7" destOrd="0" parTransId="{CDB7B255-CB24-4BFE-90D6-D0A8A1FFE61E}" sibTransId="{0A31CE9D-97D6-4EC8-8CFB-DCA56A5E5B9F}"/>
    <dgm:cxn modelId="{38CB43BF-B866-4328-9B2B-9433CA3EB395}" type="presOf" srcId="{C3F37DD0-E7C8-4C28-ADCB-E584173DD644}" destId="{F91C2C33-A159-4F39-9538-20C570273828}" srcOrd="1" destOrd="0" presId="urn:microsoft.com/office/officeart/2005/8/layout/list1"/>
    <dgm:cxn modelId="{3FFE9F16-4F36-4526-B804-C79D7097C25D}" srcId="{8E154674-A5AE-497C-AD2E-719130D6BA6E}" destId="{82EC7364-049E-4D64-A157-C822B28F57DF}" srcOrd="2" destOrd="0" parTransId="{4F91FB37-2300-4792-814E-534EDEBDCFDC}" sibTransId="{9606D243-76D2-49C2-98D3-0063BF09EDAA}"/>
    <dgm:cxn modelId="{B1AE8F47-A2F3-400B-932B-611B5C7B1A96}" type="presParOf" srcId="{9F02FBFA-E746-4E12-ABB7-2B3057ED260D}" destId="{1070B589-C984-4F29-8E11-93093E1DCFD6}" srcOrd="0" destOrd="0" presId="urn:microsoft.com/office/officeart/2005/8/layout/list1"/>
    <dgm:cxn modelId="{C0E46D4A-95B3-416B-B630-29807953FAC2}" type="presParOf" srcId="{1070B589-C984-4F29-8E11-93093E1DCFD6}" destId="{6EA0FD79-E07A-4EA3-8271-C671AF3CF50D}" srcOrd="0" destOrd="0" presId="urn:microsoft.com/office/officeart/2005/8/layout/list1"/>
    <dgm:cxn modelId="{B54FC608-6EC2-4C95-937E-208976EF0BF7}" type="presParOf" srcId="{1070B589-C984-4F29-8E11-93093E1DCFD6}" destId="{9901F8DB-8D2A-4E5D-83B1-2665A8A6CFBF}" srcOrd="1" destOrd="0" presId="urn:microsoft.com/office/officeart/2005/8/layout/list1"/>
    <dgm:cxn modelId="{E0C81242-94A5-40AE-90F2-022752040B04}" type="presParOf" srcId="{9F02FBFA-E746-4E12-ABB7-2B3057ED260D}" destId="{45984AD5-5C84-475C-B7CC-CCE17D333AC6}" srcOrd="1" destOrd="0" presId="urn:microsoft.com/office/officeart/2005/8/layout/list1"/>
    <dgm:cxn modelId="{0CCE19EB-2254-44F9-B8AF-135C7B6D9105}" type="presParOf" srcId="{9F02FBFA-E746-4E12-ABB7-2B3057ED260D}" destId="{8CB1F225-51FA-468C-93BC-6D5745B082FA}" srcOrd="2" destOrd="0" presId="urn:microsoft.com/office/officeart/2005/8/layout/list1"/>
    <dgm:cxn modelId="{E60C3A54-B0A0-440E-8255-893FCFFDB4CA}" type="presParOf" srcId="{9F02FBFA-E746-4E12-ABB7-2B3057ED260D}" destId="{91149485-BCB6-4890-8D59-8AF23C1EA929}" srcOrd="3" destOrd="0" presId="urn:microsoft.com/office/officeart/2005/8/layout/list1"/>
    <dgm:cxn modelId="{378AA11A-D98E-4D61-A6D8-570C614CC2AC}" type="presParOf" srcId="{9F02FBFA-E746-4E12-ABB7-2B3057ED260D}" destId="{EF239A50-5053-4B0E-BDC6-932DBD1D8013}" srcOrd="4" destOrd="0" presId="urn:microsoft.com/office/officeart/2005/8/layout/list1"/>
    <dgm:cxn modelId="{356EC7F8-E535-46CD-82A1-A03730674FAD}" type="presParOf" srcId="{EF239A50-5053-4B0E-BDC6-932DBD1D8013}" destId="{A57F0C25-CB80-45A7-9AE1-94B96A85B161}" srcOrd="0" destOrd="0" presId="urn:microsoft.com/office/officeart/2005/8/layout/list1"/>
    <dgm:cxn modelId="{4EE9685C-B7CD-4AFD-8BB1-DF2D0FA1E9D4}" type="presParOf" srcId="{EF239A50-5053-4B0E-BDC6-932DBD1D8013}" destId="{0C236D7F-364E-4206-B138-9C7DE7462C8A}" srcOrd="1" destOrd="0" presId="urn:microsoft.com/office/officeart/2005/8/layout/list1"/>
    <dgm:cxn modelId="{27537FAB-37DB-4F48-B826-7D1A96EFC1DC}" type="presParOf" srcId="{9F02FBFA-E746-4E12-ABB7-2B3057ED260D}" destId="{FB68F33C-5C68-453B-A074-2827A5FF9964}" srcOrd="5" destOrd="0" presId="urn:microsoft.com/office/officeart/2005/8/layout/list1"/>
    <dgm:cxn modelId="{76439412-2A30-412F-BB14-A8B598AA2BAD}" type="presParOf" srcId="{9F02FBFA-E746-4E12-ABB7-2B3057ED260D}" destId="{B3B01F43-5748-439B-90C0-205EEA74A1ED}" srcOrd="6" destOrd="0" presId="urn:microsoft.com/office/officeart/2005/8/layout/list1"/>
    <dgm:cxn modelId="{53593FF7-8ED0-4D54-BA32-FCBC35265440}" type="presParOf" srcId="{9F02FBFA-E746-4E12-ABB7-2B3057ED260D}" destId="{148D8C4E-40C3-48BC-8265-6F0672977ECD}" srcOrd="7" destOrd="0" presId="urn:microsoft.com/office/officeart/2005/8/layout/list1"/>
    <dgm:cxn modelId="{2661764B-D72E-4584-9063-214E9680D9A7}" type="presParOf" srcId="{9F02FBFA-E746-4E12-ABB7-2B3057ED260D}" destId="{57D96054-EED2-4F13-98B2-45B5882ECE24}" srcOrd="8" destOrd="0" presId="urn:microsoft.com/office/officeart/2005/8/layout/list1"/>
    <dgm:cxn modelId="{E1D82A7D-6F89-4122-9AC7-B8C075EA8B46}" type="presParOf" srcId="{57D96054-EED2-4F13-98B2-45B5882ECE24}" destId="{11077526-3AF8-41DD-B9ED-E8A3E70096E0}" srcOrd="0" destOrd="0" presId="urn:microsoft.com/office/officeart/2005/8/layout/list1"/>
    <dgm:cxn modelId="{8C40A6A9-5EE3-4778-99C5-2C24A2B8CC50}" type="presParOf" srcId="{57D96054-EED2-4F13-98B2-45B5882ECE24}" destId="{9E892D6B-7604-4E6E-B43B-4923A2D1D028}" srcOrd="1" destOrd="0" presId="urn:microsoft.com/office/officeart/2005/8/layout/list1"/>
    <dgm:cxn modelId="{8DF25FC7-2948-400D-86F4-E5A2E16A23C8}" type="presParOf" srcId="{9F02FBFA-E746-4E12-ABB7-2B3057ED260D}" destId="{9403E154-2C7D-4308-898F-4C0501EC818C}" srcOrd="9" destOrd="0" presId="urn:microsoft.com/office/officeart/2005/8/layout/list1"/>
    <dgm:cxn modelId="{51DAFBE9-1CDA-45F6-8FE3-56123D914FD3}" type="presParOf" srcId="{9F02FBFA-E746-4E12-ABB7-2B3057ED260D}" destId="{432D4785-E285-4161-8CF9-02A4D3B3DFD8}" srcOrd="10" destOrd="0" presId="urn:microsoft.com/office/officeart/2005/8/layout/list1"/>
    <dgm:cxn modelId="{BC86DF91-8B1E-4E42-8DE1-314324746914}" type="presParOf" srcId="{9F02FBFA-E746-4E12-ABB7-2B3057ED260D}" destId="{1A5C7B79-4674-4165-B7F5-1864EC8EF836}" srcOrd="11" destOrd="0" presId="urn:microsoft.com/office/officeart/2005/8/layout/list1"/>
    <dgm:cxn modelId="{BCE92BDD-DCDE-4119-8982-24D8217CD4EB}" type="presParOf" srcId="{9F02FBFA-E746-4E12-ABB7-2B3057ED260D}" destId="{0689AFAF-431D-487F-8361-C3FAA8FAE849}" srcOrd="12" destOrd="0" presId="urn:microsoft.com/office/officeart/2005/8/layout/list1"/>
    <dgm:cxn modelId="{7436D7F1-273C-4157-944D-6374F63F04FC}" type="presParOf" srcId="{0689AFAF-431D-487F-8361-C3FAA8FAE849}" destId="{C46BB0D9-B56B-4725-9528-B69721D2A5CD}" srcOrd="0" destOrd="0" presId="urn:microsoft.com/office/officeart/2005/8/layout/list1"/>
    <dgm:cxn modelId="{590EF9E0-C53E-454B-BC33-007419E94C13}" type="presParOf" srcId="{0689AFAF-431D-487F-8361-C3FAA8FAE849}" destId="{0F815AD9-45E9-464C-AAF2-0DA2B8D5ACDB}" srcOrd="1" destOrd="0" presId="urn:microsoft.com/office/officeart/2005/8/layout/list1"/>
    <dgm:cxn modelId="{EDE599F1-9444-4197-B1CD-D404103D6F4E}" type="presParOf" srcId="{9F02FBFA-E746-4E12-ABB7-2B3057ED260D}" destId="{06F4178D-2974-47E1-8224-86ED6F742808}" srcOrd="13" destOrd="0" presId="urn:microsoft.com/office/officeart/2005/8/layout/list1"/>
    <dgm:cxn modelId="{32F190EC-DB41-40AC-8990-D6F65AF81DF2}" type="presParOf" srcId="{9F02FBFA-E746-4E12-ABB7-2B3057ED260D}" destId="{EF10EC72-EC53-45A4-A617-1C572B0984B5}" srcOrd="14" destOrd="0" presId="urn:microsoft.com/office/officeart/2005/8/layout/list1"/>
    <dgm:cxn modelId="{605D8BBF-8B18-4F11-9F15-9B2A7AB3B2BF}" type="presParOf" srcId="{9F02FBFA-E746-4E12-ABB7-2B3057ED260D}" destId="{3C8908F7-FAFC-4C80-A060-B8A887B09C80}" srcOrd="15" destOrd="0" presId="urn:microsoft.com/office/officeart/2005/8/layout/list1"/>
    <dgm:cxn modelId="{3982333C-3C30-4065-89DC-C4EF74E85C93}" type="presParOf" srcId="{9F02FBFA-E746-4E12-ABB7-2B3057ED260D}" destId="{BA30DB3B-4D16-4494-989D-1ACE2310D9C9}" srcOrd="16" destOrd="0" presId="urn:microsoft.com/office/officeart/2005/8/layout/list1"/>
    <dgm:cxn modelId="{84D6E436-EFE5-41C2-B87C-28B8301EDF39}" type="presParOf" srcId="{BA30DB3B-4D16-4494-989D-1ACE2310D9C9}" destId="{7381A9FC-18C9-400A-B366-511F2F5CB47D}" srcOrd="0" destOrd="0" presId="urn:microsoft.com/office/officeart/2005/8/layout/list1"/>
    <dgm:cxn modelId="{492D9161-849C-46BD-B409-E43DF45A537C}" type="presParOf" srcId="{BA30DB3B-4D16-4494-989D-1ACE2310D9C9}" destId="{180F3CEE-9358-4EA2-8C6F-98FF154A41FA}" srcOrd="1" destOrd="0" presId="urn:microsoft.com/office/officeart/2005/8/layout/list1"/>
    <dgm:cxn modelId="{E6E25E5A-397F-4094-AD62-37E2C6B52C40}" type="presParOf" srcId="{9F02FBFA-E746-4E12-ABB7-2B3057ED260D}" destId="{28F0ACD8-B97E-4EC3-ABFF-81509F0FDB14}" srcOrd="17" destOrd="0" presId="urn:microsoft.com/office/officeart/2005/8/layout/list1"/>
    <dgm:cxn modelId="{DC6D8C8C-A118-49FA-B995-3DA4C0B4A886}" type="presParOf" srcId="{9F02FBFA-E746-4E12-ABB7-2B3057ED260D}" destId="{3DE160F6-7D07-4E78-8454-494A97DFD3F2}" srcOrd="18" destOrd="0" presId="urn:microsoft.com/office/officeart/2005/8/layout/list1"/>
    <dgm:cxn modelId="{D3FA0E05-3190-4F3F-87A7-D3F74178AC70}" type="presParOf" srcId="{9F02FBFA-E746-4E12-ABB7-2B3057ED260D}" destId="{AB8F8C65-CF28-45BF-9E81-43276701068B}" srcOrd="19" destOrd="0" presId="urn:microsoft.com/office/officeart/2005/8/layout/list1"/>
    <dgm:cxn modelId="{CCD08875-9766-4854-A188-F35D63B0E5D8}" type="presParOf" srcId="{9F02FBFA-E746-4E12-ABB7-2B3057ED260D}" destId="{8418E571-B78B-43A1-8323-3B946BFFE691}" srcOrd="20" destOrd="0" presId="urn:microsoft.com/office/officeart/2005/8/layout/list1"/>
    <dgm:cxn modelId="{99342104-72A5-4D30-94CD-52528BE1A0AC}" type="presParOf" srcId="{8418E571-B78B-43A1-8323-3B946BFFE691}" destId="{DD7F515B-2D6A-422F-8389-01431317072F}" srcOrd="0" destOrd="0" presId="urn:microsoft.com/office/officeart/2005/8/layout/list1"/>
    <dgm:cxn modelId="{1611D950-0383-47A3-B906-0AD1FB3D3107}" type="presParOf" srcId="{8418E571-B78B-43A1-8323-3B946BFFE691}" destId="{F91C2C33-A159-4F39-9538-20C570273828}" srcOrd="1" destOrd="0" presId="urn:microsoft.com/office/officeart/2005/8/layout/list1"/>
    <dgm:cxn modelId="{ED195CF7-C30C-4CD6-B9C2-47791524A3E9}" type="presParOf" srcId="{9F02FBFA-E746-4E12-ABB7-2B3057ED260D}" destId="{05C2A850-D628-44A7-B442-2275505EE597}" srcOrd="21" destOrd="0" presId="urn:microsoft.com/office/officeart/2005/8/layout/list1"/>
    <dgm:cxn modelId="{DE86F0E6-8E71-429F-8434-03C8957DA16F}" type="presParOf" srcId="{9F02FBFA-E746-4E12-ABB7-2B3057ED260D}" destId="{9790FE35-3CEA-4207-8E98-075D365706E7}" srcOrd="22" destOrd="0" presId="urn:microsoft.com/office/officeart/2005/8/layout/list1"/>
    <dgm:cxn modelId="{8CF0DB52-7A43-45A8-B936-7D6125550896}" type="presParOf" srcId="{9F02FBFA-E746-4E12-ABB7-2B3057ED260D}" destId="{61C9663F-7C5D-48FB-9DB4-78F6DE599288}" srcOrd="23" destOrd="0" presId="urn:microsoft.com/office/officeart/2005/8/layout/list1"/>
    <dgm:cxn modelId="{5D562F55-95EF-4208-B303-8E6CF7F72CB2}" type="presParOf" srcId="{9F02FBFA-E746-4E12-ABB7-2B3057ED260D}" destId="{BD5CEBB0-91D9-494A-A8CC-24C81B504713}" srcOrd="24" destOrd="0" presId="urn:microsoft.com/office/officeart/2005/8/layout/list1"/>
    <dgm:cxn modelId="{AB7C9F59-B634-4385-9677-AB37B5D876A0}" type="presParOf" srcId="{BD5CEBB0-91D9-494A-A8CC-24C81B504713}" destId="{769BE055-4505-4B81-A162-206EBBF79292}" srcOrd="0" destOrd="0" presId="urn:microsoft.com/office/officeart/2005/8/layout/list1"/>
    <dgm:cxn modelId="{D2847378-3565-444B-A2EA-F62594830B5B}" type="presParOf" srcId="{BD5CEBB0-91D9-494A-A8CC-24C81B504713}" destId="{89035B4E-D589-4728-BB7E-FAC7A91041B6}" srcOrd="1" destOrd="0" presId="urn:microsoft.com/office/officeart/2005/8/layout/list1"/>
    <dgm:cxn modelId="{21DD26E6-213F-4C05-B412-826555E431F7}" type="presParOf" srcId="{9F02FBFA-E746-4E12-ABB7-2B3057ED260D}" destId="{65DCD2DA-FE49-416C-B6C2-7C57F11B7E83}" srcOrd="25" destOrd="0" presId="urn:microsoft.com/office/officeart/2005/8/layout/list1"/>
    <dgm:cxn modelId="{E3172D7C-81D7-4822-ABA5-4EB67FBD6598}" type="presParOf" srcId="{9F02FBFA-E746-4E12-ABB7-2B3057ED260D}" destId="{16AA5DB7-7ABA-4FCE-8AE1-4165C0252150}" srcOrd="26" destOrd="0" presId="urn:microsoft.com/office/officeart/2005/8/layout/list1"/>
    <dgm:cxn modelId="{16866DB1-A838-42A2-8BCE-A407FD02EBC9}" type="presParOf" srcId="{9F02FBFA-E746-4E12-ABB7-2B3057ED260D}" destId="{7C8BE2B5-F1DA-4CB1-8D8D-C32CFD48653D}" srcOrd="27" destOrd="0" presId="urn:microsoft.com/office/officeart/2005/8/layout/list1"/>
    <dgm:cxn modelId="{14DCBF8A-F143-41E8-BAEE-F843452D1ABC}" type="presParOf" srcId="{9F02FBFA-E746-4E12-ABB7-2B3057ED260D}" destId="{378BC57F-FD82-4464-9A10-585206734CB2}" srcOrd="28" destOrd="0" presId="urn:microsoft.com/office/officeart/2005/8/layout/list1"/>
    <dgm:cxn modelId="{B33C5BB5-A312-4EA1-9C46-894D8B8C526C}" type="presParOf" srcId="{378BC57F-FD82-4464-9A10-585206734CB2}" destId="{E3A75BB3-DDCD-4AD9-AEA0-993B58138C12}" srcOrd="0" destOrd="0" presId="urn:microsoft.com/office/officeart/2005/8/layout/list1"/>
    <dgm:cxn modelId="{EA5BD207-1003-4920-B6A7-16B61894EA0A}" type="presParOf" srcId="{378BC57F-FD82-4464-9A10-585206734CB2}" destId="{FA556BB1-7378-4059-BD0C-A0C019692774}" srcOrd="1" destOrd="0" presId="urn:microsoft.com/office/officeart/2005/8/layout/list1"/>
    <dgm:cxn modelId="{27494EC8-DE60-466A-9E30-58C8FDD78C0F}" type="presParOf" srcId="{9F02FBFA-E746-4E12-ABB7-2B3057ED260D}" destId="{022F5130-5611-40E6-8D7D-4C22ADE49CF9}" srcOrd="29" destOrd="0" presId="urn:microsoft.com/office/officeart/2005/8/layout/list1"/>
    <dgm:cxn modelId="{599CAA36-6409-47AA-8CF7-85BB84A4BF58}" type="presParOf" srcId="{9F02FBFA-E746-4E12-ABB7-2B3057ED260D}" destId="{B9D50B29-B73F-4688-8808-30DD3D69D8D1}" srcOrd="30" destOrd="0" presId="urn:microsoft.com/office/officeart/2005/8/layout/list1"/>
    <dgm:cxn modelId="{64800656-B916-4F0F-A9A9-5E76A5A26DD4}" type="presParOf" srcId="{9F02FBFA-E746-4E12-ABB7-2B3057ED260D}" destId="{EE2F0C3F-B460-44CC-BF3B-A11E676CDE4B}" srcOrd="31" destOrd="0" presId="urn:microsoft.com/office/officeart/2005/8/layout/list1"/>
    <dgm:cxn modelId="{69D91882-163A-472A-9AE7-EE0EE4827447}" type="presParOf" srcId="{9F02FBFA-E746-4E12-ABB7-2B3057ED260D}" destId="{ED69C025-92A1-4F2A-81BC-F5D86EC8E184}" srcOrd="32" destOrd="0" presId="urn:microsoft.com/office/officeart/2005/8/layout/list1"/>
    <dgm:cxn modelId="{3D2DEFB1-79B4-4341-9F51-3C0EA2725104}" type="presParOf" srcId="{ED69C025-92A1-4F2A-81BC-F5D86EC8E184}" destId="{9D39D290-8726-40C5-8B3D-91CF464AF775}" srcOrd="0" destOrd="0" presId="urn:microsoft.com/office/officeart/2005/8/layout/list1"/>
    <dgm:cxn modelId="{53C9945F-8A8A-4183-820C-E1743B17E6A3}" type="presParOf" srcId="{ED69C025-92A1-4F2A-81BC-F5D86EC8E184}" destId="{3546F586-9896-43CC-8A06-02DFBC18C66D}" srcOrd="1" destOrd="0" presId="urn:microsoft.com/office/officeart/2005/8/layout/list1"/>
    <dgm:cxn modelId="{DFE4AA3C-B81E-49BB-8CF4-C4987376A0E1}" type="presParOf" srcId="{9F02FBFA-E746-4E12-ABB7-2B3057ED260D}" destId="{69116FAC-FD68-47D2-99DB-359594363825}" srcOrd="33" destOrd="0" presId="urn:microsoft.com/office/officeart/2005/8/layout/list1"/>
    <dgm:cxn modelId="{8EA985E9-C9B9-4C69-A0D3-49B2934ACB74}" type="presParOf" srcId="{9F02FBFA-E746-4E12-ABB7-2B3057ED260D}" destId="{59D9AEAA-F93A-4799-A303-530DFB9C9A8F}" srcOrd="34" destOrd="0" presId="urn:microsoft.com/office/officeart/2005/8/layout/list1"/>
  </dgm:cxnLst>
  <dgm:bg/>
  <dgm:whole/>
  <dgm:extLst>
    <a:ext uri="http://schemas.microsoft.com/office/drawing/2008/diagram">
      <dsp:dataModelExt xmlns:dsp="http://schemas.microsoft.com/office/drawing/2008/diagram" relId="rId9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0B643ADC-46E5-4CA1-842D-3774FAB7E3EF}">
      <dsp:nvSpPr>
        <dsp:cNvPr id="0" name=""/>
        <dsp:cNvSpPr/>
      </dsp:nvSpPr>
      <dsp:spPr>
        <a:xfrm>
          <a:off x="216028" y="219452"/>
          <a:ext cx="2015753" cy="120945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Профилактика потребления табака </a:t>
          </a:r>
          <a:endParaRPr lang="ru-RU" sz="1500" b="1" kern="1200" dirty="0"/>
        </a:p>
      </dsp:txBody>
      <dsp:txXfrm>
        <a:off x="216028" y="219452"/>
        <a:ext cx="2015753" cy="1209452"/>
      </dsp:txXfrm>
    </dsp:sp>
    <dsp:sp modelId="{E73C4616-B358-48D3-9776-7291AC23B1E9}">
      <dsp:nvSpPr>
        <dsp:cNvPr id="0" name=""/>
        <dsp:cNvSpPr/>
      </dsp:nvSpPr>
      <dsp:spPr>
        <a:xfrm>
          <a:off x="2326522" y="219452"/>
          <a:ext cx="2015753" cy="1209452"/>
        </a:xfrm>
        <a:prstGeom prst="rect">
          <a:avLst/>
        </a:prstGeom>
        <a:solidFill>
          <a:schemeClr val="accent2">
            <a:hueOff val="585190"/>
            <a:satOff val="-730"/>
            <a:lumOff val="17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Здоровое питание и рабочее место, снижение избыточной массы тела </a:t>
          </a:r>
        </a:p>
      </dsp:txBody>
      <dsp:txXfrm>
        <a:off x="2326522" y="219452"/>
        <a:ext cx="2015753" cy="1209452"/>
      </dsp:txXfrm>
    </dsp:sp>
    <dsp:sp modelId="{AEA5400C-CA9B-4FA3-827F-DAC0B8DCB395}">
      <dsp:nvSpPr>
        <dsp:cNvPr id="0" name=""/>
        <dsp:cNvSpPr/>
      </dsp:nvSpPr>
      <dsp:spPr>
        <a:xfrm>
          <a:off x="4411194" y="219452"/>
          <a:ext cx="2015753" cy="1209452"/>
        </a:xfrm>
        <a:prstGeom prst="rect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Повышение физической активности</a:t>
          </a:r>
        </a:p>
      </dsp:txBody>
      <dsp:txXfrm>
        <a:off x="4411194" y="219452"/>
        <a:ext cx="2015753" cy="1209452"/>
      </dsp:txXfrm>
    </dsp:sp>
    <dsp:sp modelId="{2397F067-AF79-499F-A302-3230E43F3A28}">
      <dsp:nvSpPr>
        <dsp:cNvPr id="0" name=""/>
        <dsp:cNvSpPr/>
      </dsp:nvSpPr>
      <dsp:spPr>
        <a:xfrm>
          <a:off x="216028" y="1475052"/>
          <a:ext cx="2015753" cy="1209452"/>
        </a:xfrm>
        <a:prstGeom prst="rect">
          <a:avLst/>
        </a:prstGeom>
        <a:solidFill>
          <a:schemeClr val="accent2">
            <a:hueOff val="1755570"/>
            <a:satOff val="-2190"/>
            <a:lumOff val="51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Сохранение психологического здоровья и благополучия </a:t>
          </a:r>
        </a:p>
      </dsp:txBody>
      <dsp:txXfrm>
        <a:off x="216028" y="1475052"/>
        <a:ext cx="2015753" cy="1209452"/>
      </dsp:txXfrm>
    </dsp:sp>
    <dsp:sp modelId="{7553CF0A-751A-4715-B7D8-E9CBDC35BB97}">
      <dsp:nvSpPr>
        <dsp:cNvPr id="0" name=""/>
        <dsp:cNvSpPr/>
      </dsp:nvSpPr>
      <dsp:spPr>
        <a:xfrm>
          <a:off x="216028" y="2736305"/>
          <a:ext cx="2015753" cy="1209452"/>
        </a:xfrm>
        <a:prstGeom prst="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>
              <a:solidFill>
                <a:schemeClr val="bg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Динамическое (диспансерное) наблюдение на рабочем месте</a:t>
          </a:r>
        </a:p>
      </dsp:txBody>
      <dsp:txXfrm>
        <a:off x="216028" y="2736305"/>
        <a:ext cx="2015753" cy="1209452"/>
      </dsp:txXfrm>
    </dsp:sp>
    <dsp:sp modelId="{9A7B3A9B-D034-41E9-B292-A19ECF57608F}">
      <dsp:nvSpPr>
        <dsp:cNvPr id="0" name=""/>
        <dsp:cNvSpPr/>
      </dsp:nvSpPr>
      <dsp:spPr>
        <a:xfrm>
          <a:off x="2326522" y="1492432"/>
          <a:ext cx="2015753" cy="1209452"/>
        </a:xfrm>
        <a:prstGeom prst="rect">
          <a:avLst/>
        </a:prstGeom>
        <a:solidFill>
          <a:schemeClr val="accent2">
            <a:hueOff val="2925949"/>
            <a:satOff val="-3649"/>
            <a:lumOff val="85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Снижение потребления алкоголя</a:t>
          </a:r>
        </a:p>
      </dsp:txBody>
      <dsp:txXfrm>
        <a:off x="2326522" y="1492432"/>
        <a:ext cx="2015753" cy="1209452"/>
      </dsp:txXfrm>
    </dsp:sp>
    <dsp:sp modelId="{01F563A7-136E-4A8E-9212-59125F9DD472}">
      <dsp:nvSpPr>
        <dsp:cNvPr id="0" name=""/>
        <dsp:cNvSpPr/>
      </dsp:nvSpPr>
      <dsp:spPr>
        <a:xfrm>
          <a:off x="4411194" y="2801297"/>
          <a:ext cx="2015753" cy="1209452"/>
        </a:xfrm>
        <a:prstGeom prst="rect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>
              <a:solidFill>
                <a:schemeClr val="accent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Контроль за артериальным давлением</a:t>
          </a:r>
        </a:p>
      </dsp:txBody>
      <dsp:txXfrm>
        <a:off x="4411194" y="2801297"/>
        <a:ext cx="2015753" cy="1209452"/>
      </dsp:txXfrm>
    </dsp:sp>
    <dsp:sp modelId="{666609C9-2B7A-4376-9252-255EEEC3CE1F}">
      <dsp:nvSpPr>
        <dsp:cNvPr id="0" name=""/>
        <dsp:cNvSpPr/>
      </dsp:nvSpPr>
      <dsp:spPr>
        <a:xfrm>
          <a:off x="2326522" y="2771835"/>
          <a:ext cx="2015753" cy="1209452"/>
        </a:xfrm>
        <a:prstGeom prst="rect">
          <a:avLst/>
        </a:prstGeom>
        <a:solidFill>
          <a:schemeClr val="accent2">
            <a:hueOff val="4096329"/>
            <a:satOff val="-5109"/>
            <a:lumOff val="120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>
              <a:solidFill>
                <a:schemeClr val="accent2">
                  <a:lumMod val="75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Проведение вакцинации сотрудников</a:t>
          </a:r>
        </a:p>
      </dsp:txBody>
      <dsp:txXfrm>
        <a:off x="2326522" y="2771835"/>
        <a:ext cx="2015753" cy="1209452"/>
      </dsp:txXfrm>
    </dsp:sp>
    <dsp:sp modelId="{BFE5D62B-137B-47C6-8779-231A7472A574}">
      <dsp:nvSpPr>
        <dsp:cNvPr id="0" name=""/>
        <dsp:cNvSpPr/>
      </dsp:nvSpPr>
      <dsp:spPr>
        <a:xfrm>
          <a:off x="4411194" y="1505381"/>
          <a:ext cx="2015753" cy="1209452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7150" tIns="57150" rIns="57150" bIns="57150" numCol="1" spcCol="1270" anchor="ctr" anchorCtr="0">
          <a:noAutofit/>
        </a:bodyPr>
        <a:lstStyle/>
        <a:p>
          <a:pPr lvl="0" algn="ctr" defTabSz="6667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500" b="1" kern="1200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Сохранение репродуктивного здоровья</a:t>
          </a:r>
        </a:p>
      </dsp:txBody>
      <dsp:txXfrm>
        <a:off x="4411194" y="1505381"/>
        <a:ext cx="2015753" cy="1209452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1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5CDBCD9-F7E2-4303-BBAD-65CE045B663C}">
      <dsp:nvSpPr>
        <dsp:cNvPr id="0" name=""/>
        <dsp:cNvSpPr/>
      </dsp:nvSpPr>
      <dsp:spPr>
        <a:xfrm>
          <a:off x="0" y="701548"/>
          <a:ext cx="8772423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4C399758-C83C-4C33-955A-72A97D517024}">
      <dsp:nvSpPr>
        <dsp:cNvPr id="0" name=""/>
        <dsp:cNvSpPr/>
      </dsp:nvSpPr>
      <dsp:spPr>
        <a:xfrm>
          <a:off x="408637" y="16397"/>
          <a:ext cx="8357980" cy="817991"/>
        </a:xfrm>
        <a:prstGeom prst="roundRect">
          <a:avLst/>
        </a:prstGeom>
        <a:solidFill>
          <a:schemeClr val="accent3">
            <a:shade val="8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104" tIns="0" rIns="232104" bIns="0" numCol="1" spcCol="1270" anchor="ctr" anchorCtr="0">
          <a:noAutofit/>
        </a:bodyPr>
        <a:lstStyle/>
        <a:p>
          <a:pPr lvl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Уменьшение доли курящих сотрудников: с 22% до 15%</a:t>
          </a:r>
          <a:r>
            <a:rPr lang="ru-RU" sz="2200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 (</a:t>
          </a:r>
          <a:r>
            <a:rPr lang="ru-RU" sz="22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- 7 </a:t>
          </a:r>
          <a:r>
            <a:rPr lang="ru-RU" sz="2200" b="1" kern="1200" dirty="0" err="1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п.п</a:t>
          </a:r>
          <a:r>
            <a:rPr lang="ru-RU" sz="22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.)</a:t>
          </a:r>
        </a:p>
      </dsp:txBody>
      <dsp:txXfrm>
        <a:off x="448568" y="56328"/>
        <a:ext cx="8278118" cy="738129"/>
      </dsp:txXfrm>
    </dsp:sp>
    <dsp:sp modelId="{D7116D5B-6C0B-4DEC-BBE4-4AB3A2830A81}">
      <dsp:nvSpPr>
        <dsp:cNvPr id="0" name=""/>
        <dsp:cNvSpPr/>
      </dsp:nvSpPr>
      <dsp:spPr>
        <a:xfrm>
          <a:off x="0" y="1759277"/>
          <a:ext cx="8772423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43781"/>
              <a:satOff val="-286"/>
              <a:lumOff val="4911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8998808-4E7D-4D88-98CA-6B82180B1495}">
      <dsp:nvSpPr>
        <dsp:cNvPr id="0" name=""/>
        <dsp:cNvSpPr/>
      </dsp:nvSpPr>
      <dsp:spPr>
        <a:xfrm>
          <a:off x="417204" y="976948"/>
          <a:ext cx="8352250" cy="915169"/>
        </a:xfrm>
        <a:prstGeom prst="roundRect">
          <a:avLst/>
        </a:prstGeom>
        <a:solidFill>
          <a:schemeClr val="accent3">
            <a:shade val="80000"/>
            <a:hueOff val="43781"/>
            <a:satOff val="-286"/>
            <a:lumOff val="491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104" tIns="0" rIns="232104" bIns="0" numCol="1" spcCol="1270" anchor="ctr" anchorCtr="0">
          <a:noAutofit/>
        </a:bodyPr>
        <a:lstStyle/>
        <a:p>
          <a:pPr lvl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Уменьшение доли сотрудников с ожирением и избыточной массой тела: с 30% до 22% (- 8 </a:t>
          </a:r>
          <a:r>
            <a:rPr lang="ru-RU" sz="2200" b="1" kern="1200" dirty="0" err="1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п.п</a:t>
          </a:r>
          <a:r>
            <a:rPr lang="ru-RU" sz="22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.)</a:t>
          </a:r>
        </a:p>
      </dsp:txBody>
      <dsp:txXfrm>
        <a:off x="461879" y="1021623"/>
        <a:ext cx="8262900" cy="825819"/>
      </dsp:txXfrm>
    </dsp:sp>
    <dsp:sp modelId="{972709F0-CF7A-48A6-B067-D5651390D4C7}">
      <dsp:nvSpPr>
        <dsp:cNvPr id="0" name=""/>
        <dsp:cNvSpPr/>
      </dsp:nvSpPr>
      <dsp:spPr>
        <a:xfrm>
          <a:off x="0" y="2742940"/>
          <a:ext cx="8772423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87563"/>
              <a:satOff val="-572"/>
              <a:lumOff val="982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695C4EA-9000-4E7C-9FB3-5F6F1EA77C33}">
      <dsp:nvSpPr>
        <dsp:cNvPr id="0" name=""/>
        <dsp:cNvSpPr/>
      </dsp:nvSpPr>
      <dsp:spPr>
        <a:xfrm>
          <a:off x="420172" y="2066208"/>
          <a:ext cx="8352250" cy="841103"/>
        </a:xfrm>
        <a:prstGeom prst="roundRect">
          <a:avLst/>
        </a:prstGeom>
        <a:solidFill>
          <a:schemeClr val="accent3">
            <a:shade val="80000"/>
            <a:hueOff val="87563"/>
            <a:satOff val="-572"/>
            <a:lumOff val="982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104" tIns="0" rIns="232104" bIns="0" numCol="1" spcCol="1270" anchor="ctr" anchorCtr="0">
          <a:noAutofit/>
        </a:bodyPr>
        <a:lstStyle/>
        <a:p>
          <a:pPr lvl="0" algn="just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Уменьшение доли сотрудников с фактором риска «Нерациональное питание»: с 41% до 27%  (-14 </a:t>
          </a:r>
          <a:r>
            <a:rPr lang="ru-RU" sz="2200" b="1" kern="1200" dirty="0" err="1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п.п</a:t>
          </a:r>
          <a:r>
            <a:rPr lang="ru-RU" sz="2200" b="1" kern="1200" dirty="0"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.)</a:t>
          </a:r>
          <a:endParaRPr lang="ru-RU" sz="2200" b="1" kern="1200" dirty="0"/>
        </a:p>
      </dsp:txBody>
      <dsp:txXfrm>
        <a:off x="461231" y="2107267"/>
        <a:ext cx="8270132" cy="758985"/>
      </dsp:txXfrm>
    </dsp:sp>
    <dsp:sp modelId="{EDEE4915-1CAD-446A-B7F4-837BF428CDA0}">
      <dsp:nvSpPr>
        <dsp:cNvPr id="0" name=""/>
        <dsp:cNvSpPr/>
      </dsp:nvSpPr>
      <dsp:spPr>
        <a:xfrm>
          <a:off x="0" y="3752297"/>
          <a:ext cx="8772423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131344"/>
              <a:satOff val="-859"/>
              <a:lumOff val="14732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F779C10-28CC-4056-A40D-93F54E6A0323}">
      <dsp:nvSpPr>
        <dsp:cNvPr id="0" name=""/>
        <dsp:cNvSpPr/>
      </dsp:nvSpPr>
      <dsp:spPr>
        <a:xfrm>
          <a:off x="436051" y="3018340"/>
          <a:ext cx="8332631" cy="866796"/>
        </a:xfrm>
        <a:prstGeom prst="roundRect">
          <a:avLst/>
        </a:prstGeom>
        <a:solidFill>
          <a:schemeClr val="accent3">
            <a:shade val="80000"/>
            <a:hueOff val="131344"/>
            <a:satOff val="-859"/>
            <a:lumOff val="1473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104" tIns="0" rIns="232104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Уменьшение доли сотрудников с низкой </a:t>
          </a:r>
          <a:r>
            <a:rPr lang="ru-RU" sz="2200" b="1" kern="1200" dirty="0">
              <a:solidFill>
                <a:schemeClr val="accent3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физической активностью: с 36% до 22% (-14 </a:t>
          </a:r>
          <a:r>
            <a:rPr lang="ru-RU" sz="2200" b="1" kern="1200" dirty="0" err="1">
              <a:solidFill>
                <a:schemeClr val="accent3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п.п</a:t>
          </a:r>
          <a:r>
            <a:rPr lang="ru-RU" sz="2200" b="1" kern="1200" dirty="0">
              <a:solidFill>
                <a:schemeClr val="accent3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.)</a:t>
          </a:r>
        </a:p>
      </dsp:txBody>
      <dsp:txXfrm>
        <a:off x="478364" y="3060653"/>
        <a:ext cx="8248005" cy="782170"/>
      </dsp:txXfrm>
    </dsp:sp>
    <dsp:sp modelId="{864736D3-F371-4334-B089-E70F14819F65}">
      <dsp:nvSpPr>
        <dsp:cNvPr id="0" name=""/>
        <dsp:cNvSpPr/>
      </dsp:nvSpPr>
      <dsp:spPr>
        <a:xfrm>
          <a:off x="0" y="4571435"/>
          <a:ext cx="8772423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175126"/>
              <a:satOff val="-1145"/>
              <a:lumOff val="1964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0EB5C94-9422-43D7-8FC1-94EA3BC3A283}">
      <dsp:nvSpPr>
        <dsp:cNvPr id="0" name=""/>
        <dsp:cNvSpPr/>
      </dsp:nvSpPr>
      <dsp:spPr>
        <a:xfrm>
          <a:off x="430911" y="4027697"/>
          <a:ext cx="8333465" cy="676578"/>
        </a:xfrm>
        <a:prstGeom prst="roundRect">
          <a:avLst/>
        </a:prstGeom>
        <a:solidFill>
          <a:schemeClr val="accent3">
            <a:shade val="80000"/>
            <a:hueOff val="175126"/>
            <a:satOff val="-1145"/>
            <a:lumOff val="196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104" tIns="0" rIns="232104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Уменьшение доли сотрудников с повышенным АД: с 26% до 19% (-7 </a:t>
          </a:r>
          <a:r>
            <a:rPr lang="ru-RU" sz="2200" b="1" kern="1200" dirty="0" err="1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п.п</a:t>
          </a:r>
          <a:r>
            <a:rPr lang="ru-RU" sz="2200" b="1" kern="1200" dirty="0">
              <a:solidFill>
                <a:schemeClr val="accent3">
                  <a:lumMod val="50000"/>
                </a:schemeClr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.)</a:t>
          </a:r>
        </a:p>
      </dsp:txBody>
      <dsp:txXfrm>
        <a:off x="463939" y="4060725"/>
        <a:ext cx="8267409" cy="610522"/>
      </dsp:txXfrm>
    </dsp:sp>
    <dsp:sp modelId="{2B136DC4-D355-41EC-8201-214FD6786AC8}">
      <dsp:nvSpPr>
        <dsp:cNvPr id="0" name=""/>
        <dsp:cNvSpPr/>
      </dsp:nvSpPr>
      <dsp:spPr>
        <a:xfrm>
          <a:off x="0" y="5438345"/>
          <a:ext cx="8772423" cy="226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3">
              <a:shade val="80000"/>
              <a:hueOff val="218907"/>
              <a:satOff val="-1431"/>
              <a:lumOff val="24554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B7BBFED-C78E-4B94-85C5-6DBB577F567A}">
      <dsp:nvSpPr>
        <dsp:cNvPr id="0" name=""/>
        <dsp:cNvSpPr/>
      </dsp:nvSpPr>
      <dsp:spPr>
        <a:xfrm>
          <a:off x="419782" y="4844830"/>
          <a:ext cx="8352640" cy="724349"/>
        </a:xfrm>
        <a:prstGeom prst="roundRect">
          <a:avLst/>
        </a:prstGeom>
        <a:solidFill>
          <a:schemeClr val="accent3">
            <a:shade val="80000"/>
            <a:hueOff val="218907"/>
            <a:satOff val="-1431"/>
            <a:lumOff val="24554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32104" tIns="0" rIns="232104" bIns="0" numCol="1" spcCol="1270" anchor="ctr" anchorCtr="0">
          <a:noAutofit/>
        </a:bodyPr>
        <a:lstStyle/>
        <a:p>
          <a:pPr lvl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200" b="1" kern="1200" dirty="0">
              <a:solidFill>
                <a:schemeClr val="accent3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Уменьшение доли сотрудников с высоким уровнем стресса: с 34% до 24% (-10 </a:t>
          </a:r>
          <a:r>
            <a:rPr lang="ru-RU" sz="2200" b="1" kern="1200" dirty="0" err="1">
              <a:solidFill>
                <a:schemeClr val="accent3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п.п</a:t>
          </a:r>
          <a:r>
            <a:rPr lang="ru-RU" sz="2200" b="1" kern="1200" dirty="0">
              <a:solidFill>
                <a:schemeClr val="accent3">
                  <a:lumMod val="50000"/>
                </a:schemeClr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rPr>
            <a:t>.)</a:t>
          </a:r>
        </a:p>
      </dsp:txBody>
      <dsp:txXfrm>
        <a:off x="455142" y="4880190"/>
        <a:ext cx="8281920" cy="65362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37A31F7-A2E8-4DF5-A434-3277AC3A367B}">
      <dsp:nvSpPr>
        <dsp:cNvPr id="0" name=""/>
        <dsp:cNvSpPr/>
      </dsp:nvSpPr>
      <dsp:spPr>
        <a:xfrm>
          <a:off x="0" y="0"/>
          <a:ext cx="3689270" cy="1928054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Увеличение количества предприятий, участвующих в КП с численностью сотрудников свыше 250 человек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/>
            <a:t>до 334 к 2030 году</a:t>
          </a:r>
        </a:p>
      </dsp:txBody>
      <dsp:txXfrm>
        <a:off x="0" y="0"/>
        <a:ext cx="3689270" cy="1928054"/>
      </dsp:txXfrm>
    </dsp:sp>
    <dsp:sp modelId="{558D26C2-D83B-4A9D-A549-E3697DD6EDA2}">
      <dsp:nvSpPr>
        <dsp:cNvPr id="0" name=""/>
        <dsp:cNvSpPr/>
      </dsp:nvSpPr>
      <dsp:spPr>
        <a:xfrm>
          <a:off x="4103695" y="0"/>
          <a:ext cx="4102239" cy="1851544"/>
        </a:xfrm>
        <a:prstGeom prst="rect">
          <a:avLst/>
        </a:prstGeom>
        <a:solidFill>
          <a:schemeClr val="accent2">
            <a:hueOff val="668788"/>
            <a:satOff val="-834"/>
            <a:lumOff val="19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Актуализация действующих  корпоративных программ в соответствии с задачами и целями ФП «Здоровье для каждого»</a:t>
          </a:r>
        </a:p>
      </dsp:txBody>
      <dsp:txXfrm>
        <a:off x="4103695" y="0"/>
        <a:ext cx="4102239" cy="1851544"/>
      </dsp:txXfrm>
    </dsp:sp>
    <dsp:sp modelId="{7EBC9C92-A442-4E6A-A25F-45A818A34263}">
      <dsp:nvSpPr>
        <dsp:cNvPr id="0" name=""/>
        <dsp:cNvSpPr/>
      </dsp:nvSpPr>
      <dsp:spPr>
        <a:xfrm>
          <a:off x="0" y="3816070"/>
          <a:ext cx="2594460" cy="1306328"/>
        </a:xfrm>
        <a:prstGeom prst="rect">
          <a:avLst/>
        </a:prstGeom>
        <a:solidFill>
          <a:schemeClr val="accent2">
            <a:hueOff val="1337577"/>
            <a:satOff val="-1668"/>
            <a:lumOff val="392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Разработка универсальных кейсов корпоративных программ для облегчения процесса тиражирования </a:t>
          </a:r>
        </a:p>
      </dsp:txBody>
      <dsp:txXfrm>
        <a:off x="0" y="3816070"/>
        <a:ext cx="2594460" cy="1306328"/>
      </dsp:txXfrm>
    </dsp:sp>
    <dsp:sp modelId="{9E146739-9979-4EF4-AC4B-7F06509E9886}">
      <dsp:nvSpPr>
        <dsp:cNvPr id="0" name=""/>
        <dsp:cNvSpPr/>
      </dsp:nvSpPr>
      <dsp:spPr>
        <a:xfrm>
          <a:off x="3023567" y="2159892"/>
          <a:ext cx="2024687" cy="1328460"/>
        </a:xfrm>
        <a:prstGeom prst="rect">
          <a:avLst/>
        </a:prstGeom>
        <a:solidFill>
          <a:schemeClr val="accent2">
            <a:hueOff val="2006365"/>
            <a:satOff val="-2502"/>
            <a:lumOff val="588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Контроль эффективности реализуемых программ</a:t>
          </a:r>
        </a:p>
      </dsp:txBody>
      <dsp:txXfrm>
        <a:off x="3023567" y="2159892"/>
        <a:ext cx="2024687" cy="1328460"/>
      </dsp:txXfrm>
    </dsp:sp>
    <dsp:sp modelId="{2F511BCC-8C79-40F0-B56F-9A115DFA2239}">
      <dsp:nvSpPr>
        <dsp:cNvPr id="0" name=""/>
        <dsp:cNvSpPr/>
      </dsp:nvSpPr>
      <dsp:spPr>
        <a:xfrm>
          <a:off x="5471842" y="2159899"/>
          <a:ext cx="2733626" cy="1353928"/>
        </a:xfrm>
        <a:prstGeom prst="rect">
          <a:avLst/>
        </a:prstGeom>
        <a:solidFill>
          <a:schemeClr val="accent2">
            <a:hueOff val="2675154"/>
            <a:satOff val="-3337"/>
            <a:lumOff val="785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Проведение школ здоровья, ДН граждан на рабочем месте с выявленными факторами риска развития ХНИЗ </a:t>
          </a:r>
        </a:p>
      </dsp:txBody>
      <dsp:txXfrm>
        <a:off x="5471842" y="2159899"/>
        <a:ext cx="2733626" cy="1353928"/>
      </dsp:txXfrm>
    </dsp:sp>
    <dsp:sp modelId="{CC1B3C8A-601D-47FA-85B9-C970351CD697}">
      <dsp:nvSpPr>
        <dsp:cNvPr id="0" name=""/>
        <dsp:cNvSpPr/>
      </dsp:nvSpPr>
      <dsp:spPr>
        <a:xfrm>
          <a:off x="0" y="2159894"/>
          <a:ext cx="2544163" cy="1348357"/>
        </a:xfrm>
        <a:prstGeom prst="rect">
          <a:avLst/>
        </a:prstGeom>
        <a:solidFill>
          <a:schemeClr val="accent2">
            <a:hueOff val="3343942"/>
            <a:satOff val="-4171"/>
            <a:lumOff val="981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Использование платформы АТРИЯ</a:t>
          </a:r>
        </a:p>
      </dsp:txBody>
      <dsp:txXfrm>
        <a:off x="0" y="2159894"/>
        <a:ext cx="2544163" cy="1348357"/>
      </dsp:txXfrm>
    </dsp:sp>
    <dsp:sp modelId="{23DCB819-37D3-4B9A-949A-3FC02666D760}">
      <dsp:nvSpPr>
        <dsp:cNvPr id="0" name=""/>
        <dsp:cNvSpPr/>
      </dsp:nvSpPr>
      <dsp:spPr>
        <a:xfrm>
          <a:off x="3050590" y="3809985"/>
          <a:ext cx="1989814" cy="1335102"/>
        </a:xfrm>
        <a:prstGeom prst="rect">
          <a:avLst/>
        </a:prstGeom>
        <a:solidFill>
          <a:schemeClr val="accent2">
            <a:hueOff val="4012731"/>
            <a:satOff val="-5005"/>
            <a:lumOff val="1177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kern="1200" dirty="0"/>
            <a:t>Разработка и тиражирование лучших практик. Проведение конкурса</a:t>
          </a:r>
        </a:p>
      </dsp:txBody>
      <dsp:txXfrm>
        <a:off x="3050590" y="3809985"/>
        <a:ext cx="1989814" cy="1335102"/>
      </dsp:txXfrm>
    </dsp:sp>
    <dsp:sp modelId="{61DD049D-602D-4ADF-BD39-261367243618}">
      <dsp:nvSpPr>
        <dsp:cNvPr id="0" name=""/>
        <dsp:cNvSpPr/>
      </dsp:nvSpPr>
      <dsp:spPr>
        <a:xfrm>
          <a:off x="5479853" y="3788125"/>
          <a:ext cx="2738633" cy="1356962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/>
            <a:t>Проведение обучения сотрудников «Управление здоровьем персонала в рамках  КП профилактики заболеваний и формирования ЗОЖ»</a:t>
          </a:r>
        </a:p>
      </dsp:txBody>
      <dsp:txXfrm>
        <a:off x="5479853" y="3788125"/>
        <a:ext cx="2738633" cy="135696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B100C73-96A6-45CC-AB44-4B51EEBF1D33}">
      <dsp:nvSpPr>
        <dsp:cNvPr id="0" name=""/>
        <dsp:cNvSpPr/>
      </dsp:nvSpPr>
      <dsp:spPr>
        <a:xfrm>
          <a:off x="111152" y="282"/>
          <a:ext cx="2270586" cy="1362352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/>
            <a:t>Оценка ситуации на рабочем месте, помогает при разработке и актуализации КП</a:t>
          </a:r>
        </a:p>
      </dsp:txBody>
      <dsp:txXfrm>
        <a:off x="111152" y="282"/>
        <a:ext cx="2270586" cy="1362352"/>
      </dsp:txXfrm>
    </dsp:sp>
    <dsp:sp modelId="{9145997F-8CD2-484D-9830-51B023C398B1}">
      <dsp:nvSpPr>
        <dsp:cNvPr id="0" name=""/>
        <dsp:cNvSpPr/>
      </dsp:nvSpPr>
      <dsp:spPr>
        <a:xfrm>
          <a:off x="2608798" y="282"/>
          <a:ext cx="2270586" cy="1362352"/>
        </a:xfrm>
        <a:prstGeom prst="rect">
          <a:avLst/>
        </a:prstGeom>
        <a:solidFill>
          <a:schemeClr val="accent2">
            <a:hueOff val="1170380"/>
            <a:satOff val="-1460"/>
            <a:lumOff val="34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/>
            <a:t>Имеется возможность проведения опросов в динамике (повторное анкетирование)</a:t>
          </a:r>
        </a:p>
      </dsp:txBody>
      <dsp:txXfrm>
        <a:off x="2608798" y="282"/>
        <a:ext cx="2270586" cy="1362352"/>
      </dsp:txXfrm>
    </dsp:sp>
    <dsp:sp modelId="{1B97DCA8-B66B-453D-8209-57969A0DF7C2}">
      <dsp:nvSpPr>
        <dsp:cNvPr id="0" name=""/>
        <dsp:cNvSpPr/>
      </dsp:nvSpPr>
      <dsp:spPr>
        <a:xfrm>
          <a:off x="5106443" y="282"/>
          <a:ext cx="2270586" cy="1362352"/>
        </a:xfrm>
        <a:prstGeom prst="rect">
          <a:avLst/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/>
            <a:t>Работники по завершении опроса получают персональные рекомендации по ЗОЖ</a:t>
          </a:r>
        </a:p>
      </dsp:txBody>
      <dsp:txXfrm>
        <a:off x="5106443" y="282"/>
        <a:ext cx="2270586" cy="1362352"/>
      </dsp:txXfrm>
    </dsp:sp>
    <dsp:sp modelId="{C6D7CCEC-5AB5-4546-B5B4-8252E3BB5C12}">
      <dsp:nvSpPr>
        <dsp:cNvPr id="0" name=""/>
        <dsp:cNvSpPr/>
      </dsp:nvSpPr>
      <dsp:spPr>
        <a:xfrm>
          <a:off x="936102" y="1589693"/>
          <a:ext cx="2831603" cy="1362352"/>
        </a:xfrm>
        <a:prstGeom prst="rect">
          <a:avLst/>
        </a:prstGeom>
        <a:solidFill>
          <a:schemeClr val="accent2">
            <a:hueOff val="3511139"/>
            <a:satOff val="-4379"/>
            <a:lumOff val="103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solidFill>
                <a:schemeClr val="bg2">
                  <a:lumMod val="10000"/>
                </a:schemeClr>
              </a:solidFill>
            </a:rPr>
            <a:t>Результаты опроса для работодателя представляются наглядно в виде таблиц и диаграмм, возможно скачивание на ПК</a:t>
          </a:r>
        </a:p>
      </dsp:txBody>
      <dsp:txXfrm>
        <a:off x="936102" y="1589693"/>
        <a:ext cx="2831603" cy="1362352"/>
      </dsp:txXfrm>
    </dsp:sp>
    <dsp:sp modelId="{E500E1D3-7947-42DB-B69F-A0DE02E58A06}">
      <dsp:nvSpPr>
        <dsp:cNvPr id="0" name=""/>
        <dsp:cNvSpPr/>
      </dsp:nvSpPr>
      <dsp:spPr>
        <a:xfrm>
          <a:off x="3994764" y="1589693"/>
          <a:ext cx="2557316" cy="1362352"/>
        </a:xfrm>
        <a:prstGeom prst="rect">
          <a:avLst/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4770" tIns="64770" rIns="64770" bIns="6477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700" kern="1200" dirty="0">
              <a:solidFill>
                <a:schemeClr val="bg2">
                  <a:lumMod val="10000"/>
                </a:schemeClr>
              </a:solidFill>
            </a:rPr>
            <a:t>Данные могут быть использованы на региональном и федеральном уровне</a:t>
          </a:r>
        </a:p>
      </dsp:txBody>
      <dsp:txXfrm>
        <a:off x="3994764" y="1589693"/>
        <a:ext cx="2557316" cy="1362352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68AA464-0888-4FEB-B76D-0B7AA1FFA1B2}">
      <dsp:nvSpPr>
        <dsp:cNvPr id="0" name=""/>
        <dsp:cNvSpPr/>
      </dsp:nvSpPr>
      <dsp:spPr>
        <a:xfrm>
          <a:off x="0" y="0"/>
          <a:ext cx="2513501" cy="1152128"/>
        </a:xfrm>
        <a:prstGeom prst="roundRect">
          <a:avLst>
            <a:gd name="adj" fmla="val 5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124460" bIns="0" numCol="1" spcCol="1270" anchor="t" anchorCtr="0">
          <a:noAutofit/>
        </a:bodyPr>
        <a:lstStyle/>
        <a:p>
          <a:pPr lvl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/>
            <a:t>   </a:t>
          </a:r>
        </a:p>
      </dsp:txBody>
      <dsp:txXfrm rot="16200000">
        <a:off x="-221022" y="221022"/>
        <a:ext cx="944744" cy="502700"/>
      </dsp:txXfrm>
    </dsp:sp>
    <dsp:sp modelId="{3F43A2E1-40D8-4DFA-A2F4-B8F9F5611466}">
      <dsp:nvSpPr>
        <dsp:cNvPr id="0" name=""/>
        <dsp:cNvSpPr/>
      </dsp:nvSpPr>
      <dsp:spPr>
        <a:xfrm>
          <a:off x="582826" y="0"/>
          <a:ext cx="1872558" cy="115212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0" bIns="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/>
            <a:t>Регистрация на платформе Атрия</a:t>
          </a:r>
        </a:p>
      </dsp:txBody>
      <dsp:txXfrm>
        <a:off x="582826" y="0"/>
        <a:ext cx="1872558" cy="1152128"/>
      </dsp:txXfrm>
    </dsp:sp>
    <dsp:sp modelId="{45E36E5D-0807-4633-B3F0-D594E00B3D96}">
      <dsp:nvSpPr>
        <dsp:cNvPr id="0" name=""/>
        <dsp:cNvSpPr/>
      </dsp:nvSpPr>
      <dsp:spPr>
        <a:xfrm>
          <a:off x="2644823" y="0"/>
          <a:ext cx="2534164" cy="1152128"/>
        </a:xfrm>
        <a:prstGeom prst="roundRect">
          <a:avLst>
            <a:gd name="adj" fmla="val 5000"/>
          </a:avLst>
        </a:prstGeom>
        <a:solidFill>
          <a:schemeClr val="accent2">
            <a:hueOff val="2340759"/>
            <a:satOff val="-2919"/>
            <a:lumOff val="686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124460" bIns="0" numCol="1" spcCol="1270" anchor="t" anchorCtr="0">
          <a:noAutofit/>
        </a:bodyPr>
        <a:lstStyle/>
        <a:p>
          <a:pPr lvl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/>
            <a:t>   </a:t>
          </a:r>
        </a:p>
      </dsp:txBody>
      <dsp:txXfrm rot="16200000">
        <a:off x="2425867" y="218956"/>
        <a:ext cx="944744" cy="506832"/>
      </dsp:txXfrm>
    </dsp:sp>
    <dsp:sp modelId="{348AD3C7-EBE7-4751-89A7-F5791DDC8E77}">
      <dsp:nvSpPr>
        <dsp:cNvPr id="0" name=""/>
        <dsp:cNvSpPr/>
      </dsp:nvSpPr>
      <dsp:spPr>
        <a:xfrm rot="5400000">
          <a:off x="2562979" y="461362"/>
          <a:ext cx="169380" cy="542802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690233-9787-49A5-89A1-BEA25E5B4B44}">
      <dsp:nvSpPr>
        <dsp:cNvPr id="0" name=""/>
        <dsp:cNvSpPr/>
      </dsp:nvSpPr>
      <dsp:spPr>
        <a:xfrm>
          <a:off x="3230283" y="0"/>
          <a:ext cx="1887952" cy="115212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0" bIns="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/>
            <a:t>Прохождение опроса</a:t>
          </a:r>
        </a:p>
      </dsp:txBody>
      <dsp:txXfrm>
        <a:off x="3230283" y="0"/>
        <a:ext cx="1887952" cy="1152128"/>
      </dsp:txXfrm>
    </dsp:sp>
    <dsp:sp modelId="{61655161-AE5F-4FFE-9E53-06CAED766B81}">
      <dsp:nvSpPr>
        <dsp:cNvPr id="0" name=""/>
        <dsp:cNvSpPr/>
      </dsp:nvSpPr>
      <dsp:spPr>
        <a:xfrm>
          <a:off x="5310309" y="0"/>
          <a:ext cx="3618683" cy="1152128"/>
        </a:xfrm>
        <a:prstGeom prst="roundRect">
          <a:avLst>
            <a:gd name="adj" fmla="val 5000"/>
          </a:avLst>
        </a:prstGeom>
        <a:solidFill>
          <a:schemeClr val="accent2">
            <a:hueOff val="4681519"/>
            <a:satOff val="-5839"/>
            <a:lumOff val="1373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96012" rIns="124460" bIns="0" numCol="1" spcCol="1270" anchor="t" anchorCtr="0">
          <a:noAutofit/>
        </a:bodyPr>
        <a:lstStyle/>
        <a:p>
          <a:pPr lvl="0" algn="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800" kern="1200" dirty="0"/>
            <a:t>   </a:t>
          </a:r>
        </a:p>
      </dsp:txBody>
      <dsp:txXfrm rot="16200000">
        <a:off x="5199805" y="110504"/>
        <a:ext cx="944744" cy="723736"/>
      </dsp:txXfrm>
    </dsp:sp>
    <dsp:sp modelId="{2FA65E29-EC5C-42E6-9E21-0EDF83BF4737}">
      <dsp:nvSpPr>
        <dsp:cNvPr id="0" name=""/>
        <dsp:cNvSpPr/>
      </dsp:nvSpPr>
      <dsp:spPr>
        <a:xfrm rot="5400000">
          <a:off x="5299279" y="389352"/>
          <a:ext cx="169380" cy="542802"/>
        </a:xfrm>
        <a:prstGeom prst="flowChartExtract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2">
              <a:hueOff val="4681519"/>
              <a:satOff val="-5839"/>
              <a:lumOff val="1373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C643259-A176-4AE1-9231-BEC86B5D545E}">
      <dsp:nvSpPr>
        <dsp:cNvPr id="0" name=""/>
        <dsp:cNvSpPr/>
      </dsp:nvSpPr>
      <dsp:spPr>
        <a:xfrm>
          <a:off x="6034046" y="0"/>
          <a:ext cx="2695919" cy="1152128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65151" rIns="0" bIns="0" numCol="1" spcCol="1270" anchor="t" anchorCtr="0">
          <a:noAutofit/>
        </a:bodyPr>
        <a:lstStyle/>
        <a:p>
          <a:pPr lvl="0" algn="l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900" kern="1200" dirty="0"/>
            <a:t>Получение результатов опроса в электронном формате и использование их для разработки КП</a:t>
          </a:r>
        </a:p>
      </dsp:txBody>
      <dsp:txXfrm>
        <a:off x="6034046" y="0"/>
        <a:ext cx="2695919" cy="1152128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1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1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presOf axis="self"/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list1">
  <dgm:title val=""/>
  <dgm:desc val=""/>
  <dgm:catLst>
    <dgm:cat type="list" pri="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65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5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presOf axis="self"/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childText" styleLbl="conFg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</cdr:x>
      <cdr:y>0</cdr:y>
    </cdr:from>
    <cdr:to>
      <cdr:x>1</cdr:x>
      <cdr:y>0.29591</cdr:y>
    </cdr:to>
    <cdr:sp macro="" textlink="">
      <cdr:nvSpPr>
        <cdr:cNvPr id="2" name="TextBox 2"/>
        <cdr:cNvSpPr txBox="1"/>
      </cdr:nvSpPr>
      <cdr:spPr>
        <a:xfrm xmlns:a="http://schemas.openxmlformats.org/drawingml/2006/main">
          <a:off x="0" y="0"/>
          <a:ext cx="4680520" cy="830997"/>
        </a:xfrm>
        <a:prstGeom xmlns:a="http://schemas.openxmlformats.org/drawingml/2006/main" prst="rect">
          <a:avLst/>
        </a:prstGeom>
        <a:noFill xmlns:a="http://schemas.openxmlformats.org/drawingml/2006/main"/>
      </cdr:spPr>
      <cdr:txBody>
        <a:bodyPr xmlns:a="http://schemas.openxmlformats.org/drawingml/2006/main" wrap="square" rtlCol="0">
          <a:spAutoFit/>
        </a:bodyPr>
        <a:lstStyle xmlns:a="http://schemas.openxmlformats.org/drawingml/2006/main">
          <a:defPPr>
            <a:defRPr lang="ru-RU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defRPr sz="2160" b="1" i="0" u="none" strike="noStrike" kern="1200" baseline="0">
              <a:solidFill>
                <a:srgbClr val="9BBB59">
                  <a:lumMod val="50000"/>
                </a:srgbClr>
              </a:solidFill>
              <a:latin typeface="+mn-lt"/>
              <a:ea typeface="+mn-ea"/>
              <a:cs typeface="+mn-cs"/>
            </a:defRPr>
          </a:pPr>
          <a:r>
            <a:rPr lang="ru-RU" sz="1600" b="1" dirty="0">
              <a:solidFill>
                <a:srgbClr val="9BBB59">
                  <a:lumMod val="50000"/>
                </a:srgbClr>
              </a:solidFill>
            </a:rPr>
            <a:t>Плановые значение количества крупных предприятий (свыше 250 чел.), участвующие в КП (по ФП и РП/ с учетом корректировки)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0.15655</cdr:x>
      <cdr:y>0</cdr:y>
    </cdr:from>
    <cdr:to>
      <cdr:x>0.56575</cdr:x>
      <cdr:y>0.11364</cdr:y>
    </cdr:to>
    <cdr:sp macro="" textlink="">
      <cdr:nvSpPr>
        <cdr:cNvPr id="2" name="Заголовок 1"/>
        <cdr:cNvSpPr>
          <a:spLocks xmlns:a="http://schemas.openxmlformats.org/drawingml/2006/main" noGrp="1"/>
        </cdr:cNvSpPr>
      </cdr:nvSpPr>
      <cdr:spPr>
        <a:xfrm xmlns:a="http://schemas.openxmlformats.org/drawingml/2006/main">
          <a:off x="1349896" y="0"/>
          <a:ext cx="3528392" cy="360040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="horz" lIns="91440" tIns="45720" rIns="91440" bIns="45720" rtlCol="0" anchor="ctr">
          <a:normAutofit fontScale="90000"/>
        </a:bodyPr>
        <a:lstStyle xmlns:a="http://schemas.openxmlformats.org/drawingml/2006/main">
          <a:lvl1pPr algn="ctr" defTabSz="914400" rtl="0" eaLnBrk="1" latinLnBrk="0" hangingPunct="1">
            <a:spcBef>
              <a:spcPct val="0"/>
            </a:spcBef>
            <a:buNone/>
            <a:defRPr sz="4400" kern="1200">
              <a:solidFill>
                <a:schemeClr val="tx1"/>
              </a:solidFill>
              <a:latin typeface="+mj-lt"/>
              <a:ea typeface="+mj-ea"/>
              <a:cs typeface="+mj-cs"/>
            </a:defRPr>
          </a:lvl1pPr>
        </a:lstStyle>
        <a:p xmlns:a="http://schemas.openxmlformats.org/drawingml/2006/main">
          <a:r>
            <a:rPr lang="ru-RU" sz="2400" b="1" dirty="0">
              <a:solidFill>
                <a:schemeClr val="accent3">
                  <a:lumMod val="50000"/>
                </a:schemeClr>
              </a:solidFill>
            </a:rPr>
            <a:t>Структура предприятий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791BD7B-CB26-4011-B9CA-3E414D3830B6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7879564-6A14-4D34-9DA0-4907B4637A5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064589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32BE39-6580-464E-A7DB-B8F60E0559A6}" type="slidenum">
              <a:rPr lang="ru-RU" smtClean="0"/>
              <a:t>25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12137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32BE39-6580-464E-A7DB-B8F60E0559A6}" type="slidenum">
              <a:rPr lang="ru-RU" smtClean="0"/>
              <a:t>35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1213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32BE39-6580-464E-A7DB-B8F60E0559A6}" type="slidenum">
              <a:rPr lang="ru-RU" smtClean="0"/>
              <a:t>36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1213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32BE39-6580-464E-A7DB-B8F60E0559A6}" type="slidenum">
              <a:rPr lang="ru-RU" smtClean="0"/>
              <a:t>27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1213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32BE39-6580-464E-A7DB-B8F60E0559A6}" type="slidenum">
              <a:rPr lang="ru-RU" smtClean="0"/>
              <a:t>28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1213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32BE39-6580-464E-A7DB-B8F60E0559A6}" type="slidenum">
              <a:rPr lang="ru-RU" smtClean="0"/>
              <a:t>29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1213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32BE39-6580-464E-A7DB-B8F60E0559A6}" type="slidenum">
              <a:rPr lang="ru-RU" smtClean="0"/>
              <a:t>30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1213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32BE39-6580-464E-A7DB-B8F60E0559A6}" type="slidenum">
              <a:rPr lang="ru-RU" smtClean="0"/>
              <a:t>31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1213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32BE39-6580-464E-A7DB-B8F60E0559A6}" type="slidenum">
              <a:rPr lang="ru-RU" smtClean="0"/>
              <a:t>32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1213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32BE39-6580-464E-A7DB-B8F60E0559A6}" type="slidenum">
              <a:rPr lang="ru-RU" smtClean="0"/>
              <a:t>33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1213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932BE39-6580-464E-A7DB-B8F60E0559A6}" type="slidenum">
              <a:rPr lang="ru-RU" smtClean="0"/>
              <a:t>34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21213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22.05.2026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7" Type="http://schemas.openxmlformats.org/officeDocument/2006/relationships/image" Target="../media/image4.png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5.xml"/><Relationship Id="rId3" Type="http://schemas.openxmlformats.org/officeDocument/2006/relationships/diagramData" Target="../diagrams/data4.xml"/><Relationship Id="rId7" Type="http://schemas.microsoft.com/office/2007/relationships/diagramDrawing" Target="../diagrams/drawing4.xml"/><Relationship Id="rId12" Type="http://schemas.microsoft.com/office/2007/relationships/diagramDrawing" Target="../diagrams/drawing5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11" Type="http://schemas.openxmlformats.org/officeDocument/2006/relationships/diagramColors" Target="../diagrams/colors5.xml"/><Relationship Id="rId5" Type="http://schemas.openxmlformats.org/officeDocument/2006/relationships/diagramQuickStyle" Target="../diagrams/quickStyle4.xml"/><Relationship Id="rId10" Type="http://schemas.openxmlformats.org/officeDocument/2006/relationships/diagramQuickStyle" Target="../diagrams/quickStyle5.xml"/><Relationship Id="rId4" Type="http://schemas.openxmlformats.org/officeDocument/2006/relationships/diagramLayout" Target="../diagrams/layout4.xml"/><Relationship Id="rId9" Type="http://schemas.openxmlformats.org/officeDocument/2006/relationships/diagramLayout" Target="../diagrams/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8" Type="http://schemas.microsoft.com/office/2007/relationships/diagramDrawing" Target="../diagrams/drawing7.xml"/><Relationship Id="rId13" Type="http://schemas.openxmlformats.org/officeDocument/2006/relationships/image" Target="../media/image29.png"/><Relationship Id="rId3" Type="http://schemas.openxmlformats.org/officeDocument/2006/relationships/image" Target="../media/image4.png"/><Relationship Id="rId7" Type="http://schemas.openxmlformats.org/officeDocument/2006/relationships/diagramColors" Target="../diagrams/colors7.xml"/><Relationship Id="rId12" Type="http://schemas.openxmlformats.org/officeDocument/2006/relationships/image" Target="../media/image28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7.xml"/><Relationship Id="rId11" Type="http://schemas.openxmlformats.org/officeDocument/2006/relationships/image" Target="../media/image27.png"/><Relationship Id="rId5" Type="http://schemas.openxmlformats.org/officeDocument/2006/relationships/diagramLayout" Target="../diagrams/layout7.xml"/><Relationship Id="rId10" Type="http://schemas.openxmlformats.org/officeDocument/2006/relationships/image" Target="../media/image26.png"/><Relationship Id="rId4" Type="http://schemas.openxmlformats.org/officeDocument/2006/relationships/diagramData" Target="../diagrams/data7.xml"/><Relationship Id="rId9" Type="http://schemas.openxmlformats.org/officeDocument/2006/relationships/image" Target="../media/image25.jpe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3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8.jpeg"/><Relationship Id="rId4" Type="http://schemas.openxmlformats.org/officeDocument/2006/relationships/image" Target="../media/image30.jpeg"/></Relationships>
</file>

<file path=ppt/slides/_rels/slide2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8.xml"/><Relationship Id="rId3" Type="http://schemas.openxmlformats.org/officeDocument/2006/relationships/image" Target="../media/image4.png"/><Relationship Id="rId7" Type="http://schemas.openxmlformats.org/officeDocument/2006/relationships/diagramColors" Target="../diagrams/colors8.xml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8.xml"/><Relationship Id="rId11" Type="http://schemas.openxmlformats.org/officeDocument/2006/relationships/image" Target="../media/image35.png"/><Relationship Id="rId5" Type="http://schemas.openxmlformats.org/officeDocument/2006/relationships/diagramLayout" Target="../diagrams/layout8.xml"/><Relationship Id="rId10" Type="http://schemas.openxmlformats.org/officeDocument/2006/relationships/image" Target="../media/image34.png"/><Relationship Id="rId4" Type="http://schemas.openxmlformats.org/officeDocument/2006/relationships/diagramData" Target="../diagrams/data8.xml"/><Relationship Id="rId9" Type="http://schemas.openxmlformats.org/officeDocument/2006/relationships/image" Target="../media/image33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image" Target="../media/image4.png"/><Relationship Id="rId7" Type="http://schemas.openxmlformats.org/officeDocument/2006/relationships/image" Target="../media/image3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6.png"/><Relationship Id="rId5" Type="http://schemas.openxmlformats.org/officeDocument/2006/relationships/image" Target="../media/image32.jpeg"/><Relationship Id="rId4" Type="http://schemas.openxmlformats.org/officeDocument/2006/relationships/image" Target="../media/image30.jpeg"/><Relationship Id="rId9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9.xml"/><Relationship Id="rId13" Type="http://schemas.openxmlformats.org/officeDocument/2006/relationships/image" Target="../media/image43.png"/><Relationship Id="rId3" Type="http://schemas.openxmlformats.org/officeDocument/2006/relationships/image" Target="../media/image40.jpeg"/><Relationship Id="rId7" Type="http://schemas.openxmlformats.org/officeDocument/2006/relationships/diagramQuickStyle" Target="../diagrams/quickStyle9.xml"/><Relationship Id="rId12" Type="http://schemas.openxmlformats.org/officeDocument/2006/relationships/image" Target="../media/image4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diagramLayout" Target="../diagrams/layout9.xml"/><Relationship Id="rId11" Type="http://schemas.openxmlformats.org/officeDocument/2006/relationships/image" Target="../media/image41.png"/><Relationship Id="rId5" Type="http://schemas.openxmlformats.org/officeDocument/2006/relationships/diagramData" Target="../diagrams/data9.xml"/><Relationship Id="rId10" Type="http://schemas.openxmlformats.org/officeDocument/2006/relationships/image" Target="../media/image30.jpeg"/><Relationship Id="rId4" Type="http://schemas.openxmlformats.org/officeDocument/2006/relationships/image" Target="../media/image4.png"/><Relationship Id="rId9" Type="http://schemas.microsoft.com/office/2007/relationships/diagramDrawing" Target="../diagrams/drawing9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30.jpeg"/><Relationship Id="rId9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Relationship Id="rId5" Type="http://schemas.openxmlformats.org/officeDocument/2006/relationships/chart" Target="../charts/chart3.xml"/><Relationship Id="rId4" Type="http://schemas.openxmlformats.org/officeDocument/2006/relationships/chart" Target="../charts/chart2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4.png"/><Relationship Id="rId7" Type="http://schemas.openxmlformats.org/officeDocument/2006/relationships/image" Target="../media/image5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0.jpeg"/><Relationship Id="rId5" Type="http://schemas.openxmlformats.org/officeDocument/2006/relationships/image" Target="../media/image49.png"/><Relationship Id="rId4" Type="http://schemas.openxmlformats.org/officeDocument/2006/relationships/image" Target="../media/image30.jpeg"/><Relationship Id="rId9" Type="http://schemas.openxmlformats.org/officeDocument/2006/relationships/image" Target="../media/image53.png"/></Relationships>
</file>

<file path=ppt/slides/_rels/slide31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0.xml"/><Relationship Id="rId13" Type="http://schemas.openxmlformats.org/officeDocument/2006/relationships/image" Target="../media/image57.png"/><Relationship Id="rId3" Type="http://schemas.openxmlformats.org/officeDocument/2006/relationships/image" Target="../media/image4.png"/><Relationship Id="rId7" Type="http://schemas.openxmlformats.org/officeDocument/2006/relationships/diagramColors" Target="../diagrams/colors10.xml"/><Relationship Id="rId12" Type="http://schemas.openxmlformats.org/officeDocument/2006/relationships/image" Target="../media/image5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0.xml"/><Relationship Id="rId11" Type="http://schemas.openxmlformats.org/officeDocument/2006/relationships/image" Target="../media/image55.png"/><Relationship Id="rId5" Type="http://schemas.openxmlformats.org/officeDocument/2006/relationships/diagramLayout" Target="../diagrams/layout10.xml"/><Relationship Id="rId10" Type="http://schemas.openxmlformats.org/officeDocument/2006/relationships/image" Target="../media/image54.png"/><Relationship Id="rId4" Type="http://schemas.openxmlformats.org/officeDocument/2006/relationships/diagramData" Target="../diagrams/data10.xml"/><Relationship Id="rId9" Type="http://schemas.openxmlformats.org/officeDocument/2006/relationships/image" Target="../media/image30.jpe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png"/><Relationship Id="rId3" Type="http://schemas.openxmlformats.org/officeDocument/2006/relationships/image" Target="../media/image4.png"/><Relationship Id="rId7" Type="http://schemas.openxmlformats.org/officeDocument/2006/relationships/image" Target="../media/image60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30.jpeg"/><Relationship Id="rId9" Type="http://schemas.openxmlformats.org/officeDocument/2006/relationships/image" Target="../media/image57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diagramColors" Target="../diagrams/colors11.xml"/><Relationship Id="rId3" Type="http://schemas.openxmlformats.org/officeDocument/2006/relationships/image" Target="../media/image40.jpeg"/><Relationship Id="rId7" Type="http://schemas.openxmlformats.org/officeDocument/2006/relationships/diagramQuickStyle" Target="../diagrams/quickStyle11.xml"/><Relationship Id="rId12" Type="http://schemas.openxmlformats.org/officeDocument/2006/relationships/image" Target="../media/image63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diagramLayout" Target="../diagrams/layout11.xml"/><Relationship Id="rId11" Type="http://schemas.openxmlformats.org/officeDocument/2006/relationships/image" Target="../media/image12.jpeg"/><Relationship Id="rId5" Type="http://schemas.openxmlformats.org/officeDocument/2006/relationships/diagramData" Target="../diagrams/data11.xml"/><Relationship Id="rId10" Type="http://schemas.openxmlformats.org/officeDocument/2006/relationships/image" Target="../media/image62.jpeg"/><Relationship Id="rId4" Type="http://schemas.openxmlformats.org/officeDocument/2006/relationships/image" Target="../media/image4.png"/><Relationship Id="rId9" Type="http://schemas.microsoft.com/office/2007/relationships/diagramDrawing" Target="../diagrams/drawing11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4.png"/><Relationship Id="rId4" Type="http://schemas.openxmlformats.org/officeDocument/2006/relationships/image" Target="../media/image6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5.png"/><Relationship Id="rId4" Type="http://schemas.openxmlformats.org/officeDocument/2006/relationships/image" Target="../media/image30.jpeg"/></Relationships>
</file>

<file path=ppt/slides/_rels/slide36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2.xml"/><Relationship Id="rId13" Type="http://schemas.openxmlformats.org/officeDocument/2006/relationships/image" Target="../media/image69.jpeg"/><Relationship Id="rId3" Type="http://schemas.openxmlformats.org/officeDocument/2006/relationships/image" Target="../media/image4.png"/><Relationship Id="rId7" Type="http://schemas.openxmlformats.org/officeDocument/2006/relationships/diagramColors" Target="../diagrams/colors12.xml"/><Relationship Id="rId12" Type="http://schemas.openxmlformats.org/officeDocument/2006/relationships/image" Target="../media/image6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4.xml"/><Relationship Id="rId6" Type="http://schemas.openxmlformats.org/officeDocument/2006/relationships/diagramQuickStyle" Target="../diagrams/quickStyle12.xml"/><Relationship Id="rId11" Type="http://schemas.openxmlformats.org/officeDocument/2006/relationships/image" Target="../media/image67.jpeg"/><Relationship Id="rId5" Type="http://schemas.openxmlformats.org/officeDocument/2006/relationships/diagramLayout" Target="../diagrams/layout12.xml"/><Relationship Id="rId10" Type="http://schemas.openxmlformats.org/officeDocument/2006/relationships/image" Target="../media/image66.png"/><Relationship Id="rId4" Type="http://schemas.openxmlformats.org/officeDocument/2006/relationships/diagramData" Target="../diagrams/data12.xml"/><Relationship Id="rId9" Type="http://schemas.openxmlformats.org/officeDocument/2006/relationships/image" Target="../media/image30.jpeg"/><Relationship Id="rId14" Type="http://schemas.openxmlformats.org/officeDocument/2006/relationships/image" Target="../media/image70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74.png"/><Relationship Id="rId3" Type="http://schemas.openxmlformats.org/officeDocument/2006/relationships/hyperlink" Target="https://med-prof.ru/" TargetMode="External"/><Relationship Id="rId7" Type="http://schemas.openxmlformats.org/officeDocument/2006/relationships/image" Target="../media/image73.png"/><Relationship Id="rId2" Type="http://schemas.openxmlformats.org/officeDocument/2006/relationships/hyperlink" Target="mailto:omo-medprof@miackuban.ru" TargetMode="Externa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image" Target="../media/image71.png"/><Relationship Id="rId4" Type="http://schemas.openxmlformats.org/officeDocument/2006/relationships/image" Target="../media/image4.png"/><Relationship Id="rId9" Type="http://schemas.openxmlformats.org/officeDocument/2006/relationships/image" Target="../media/image7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1.xml"/><Relationship Id="rId13" Type="http://schemas.openxmlformats.org/officeDocument/2006/relationships/image" Target="../media/image13.jpeg"/><Relationship Id="rId3" Type="http://schemas.openxmlformats.org/officeDocument/2006/relationships/image" Target="../media/image9.jpeg"/><Relationship Id="rId7" Type="http://schemas.openxmlformats.org/officeDocument/2006/relationships/diagramData" Target="../diagrams/data1.xml"/><Relationship Id="rId12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.png"/><Relationship Id="rId11" Type="http://schemas.microsoft.com/office/2007/relationships/diagramDrawing" Target="../diagrams/drawing1.xml"/><Relationship Id="rId5" Type="http://schemas.openxmlformats.org/officeDocument/2006/relationships/image" Target="../media/image11.jpeg"/><Relationship Id="rId15" Type="http://schemas.openxmlformats.org/officeDocument/2006/relationships/image" Target="../media/image15.png"/><Relationship Id="rId10" Type="http://schemas.openxmlformats.org/officeDocument/2006/relationships/diagramColors" Target="../diagrams/colors1.xml"/><Relationship Id="rId4" Type="http://schemas.openxmlformats.org/officeDocument/2006/relationships/image" Target="../media/image10.jpeg"/><Relationship Id="rId9" Type="http://schemas.openxmlformats.org/officeDocument/2006/relationships/diagramQuickStyle" Target="../diagrams/quickStyle1.xml"/><Relationship Id="rId1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1700808"/>
            <a:ext cx="9138546" cy="2232248"/>
          </a:xfr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Итоги реализации корпоративных и муниципальных программ в Краснодарском крае в 2025 году.</a:t>
            </a:r>
            <a:b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Стратегии и задачи на 2026-2030 гг. в рамках ФП «Здоровье для каждого»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46313" y="6237312"/>
            <a:ext cx="6354079" cy="288032"/>
          </a:xfrm>
        </p:spPr>
        <p:txBody>
          <a:bodyPr>
            <a:normAutofit fontScale="47500" lnSpcReduction="20000"/>
          </a:bodyPr>
          <a:lstStyle/>
          <a:p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2026</a:t>
            </a:r>
          </a:p>
        </p:txBody>
      </p:sp>
      <p:pic>
        <p:nvPicPr>
          <p:cNvPr id="4" name="Picture 2"/>
          <p:cNvPicPr/>
          <p:nvPr/>
        </p:nvPicPr>
        <p:blipFill>
          <a:blip r:embed="rId2"/>
          <a:stretch/>
        </p:blipFill>
        <p:spPr>
          <a:xfrm>
            <a:off x="0" y="30731"/>
            <a:ext cx="938675" cy="864096"/>
          </a:xfrm>
          <a:prstGeom prst="rect">
            <a:avLst/>
          </a:prstGeom>
          <a:ln w="0"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938675" y="0"/>
            <a:ext cx="8205325" cy="908720"/>
          </a:xfrm>
          <a:prstGeom prst="rect">
            <a:avLst/>
          </a:prstGeom>
          <a:solidFill>
            <a:srgbClr val="92D0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ГБУЗ «Центр общественного здоровья и медицинской профилактики» Министерства здравоохранения Краснодарского края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5777868" y="4537497"/>
            <a:ext cx="311461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  <a:t>Докладчик: </a:t>
            </a:r>
          </a:p>
          <a:p>
            <a:r>
              <a:rPr lang="ru-RU" sz="1400" b="1" dirty="0" err="1">
                <a:solidFill>
                  <a:schemeClr val="accent3">
                    <a:lumMod val="50000"/>
                  </a:schemeClr>
                </a:solidFill>
              </a:rPr>
              <a:t>Вяликова</a:t>
            </a:r>
            <a: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  <a:t> Н.Е., </a:t>
            </a:r>
          </a:p>
          <a:p>
            <a: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  <a:t>врач-методист отдела разработки, </a:t>
            </a:r>
          </a:p>
          <a:p>
            <a:r>
              <a:rPr lang="ru-RU" sz="1400" b="1" dirty="0">
                <a:solidFill>
                  <a:schemeClr val="accent3">
                    <a:lumMod val="50000"/>
                  </a:schemeClr>
                </a:solidFill>
              </a:rPr>
              <a:t>реализации и мониторинга корпоративных программ укрепления здоровья ГБУЗ </a:t>
            </a:r>
            <a:r>
              <a:rPr lang="ru-RU" sz="1400" b="1" dirty="0" err="1">
                <a:solidFill>
                  <a:schemeClr val="accent3">
                    <a:lumMod val="50000"/>
                  </a:schemeClr>
                </a:solidFill>
              </a:rPr>
              <a:t>ЦОЗиМП</a:t>
            </a:r>
            <a:endParaRPr lang="ru-RU" sz="1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8" name="Picture 2" descr="Picture background">
            <a:extLst>
              <a:ext uri="{FF2B5EF4-FFF2-40B4-BE49-F238E27FC236}">
                <a16:creationId xmlns="" xmlns:a16="http://schemas.microsoft.com/office/drawing/2014/main" id="{00E89130-D869-47D4-9BA3-3C4DD545906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149080"/>
            <a:ext cx="2692627" cy="179536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6" descr="Picture background">
            <a:extLst>
              <a:ext uri="{FF2B5EF4-FFF2-40B4-BE49-F238E27FC236}">
                <a16:creationId xmlns="" xmlns:a16="http://schemas.microsoft.com/office/drawing/2014/main" id="{B69E52A0-D659-46EE-9629-1EEF256E9F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256865"/>
            <a:ext cx="3349495" cy="19540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7946982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854267" y="-1"/>
            <a:ext cx="8289733" cy="721962"/>
          </a:xfrm>
          <a:prstGeom prst="rect">
            <a:avLst/>
          </a:prstGeom>
          <a:solidFill>
            <a:srgbClr val="92D0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16633"/>
            <a:ext cx="8229600" cy="504056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Задачи на 2026-2030 гг.</a:t>
            </a:r>
          </a:p>
        </p:txBody>
      </p:sp>
      <p:graphicFrame>
        <p:nvGraphicFramePr>
          <p:cNvPr id="3" name="Объект 2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70814024"/>
              </p:ext>
            </p:extLst>
          </p:nvPr>
        </p:nvGraphicFramePr>
        <p:xfrm>
          <a:off x="468313" y="981075"/>
          <a:ext cx="8218487" cy="514508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CF4438B-7A5A-4FF5-A55F-506B2BDBB1AB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4223" y="0"/>
            <a:ext cx="840044" cy="721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215334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0" y="3356992"/>
            <a:ext cx="9144000" cy="2592288"/>
          </a:xfrm>
          <a:prstGeom prst="rect">
            <a:avLst/>
          </a:prstGeom>
          <a:solidFill>
            <a:schemeClr val="accent3">
              <a:alpha val="21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828233" y="-1"/>
            <a:ext cx="8315767" cy="764705"/>
          </a:xfrm>
          <a:prstGeom prst="rect">
            <a:avLst/>
          </a:prstGeom>
          <a:solidFill>
            <a:srgbClr val="92D0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0154"/>
            <a:ext cx="8219256" cy="408526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chemeClr val="accent3">
                    <a:lumMod val="50000"/>
                  </a:schemeClr>
                </a:solidFill>
              </a:rPr>
              <a:t>Задача 1. Увеличение количества крупных предприятий, участвующих в КП, до 334 к 2030 году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496" y="764704"/>
            <a:ext cx="9001000" cy="5832648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500" dirty="0">
                <a:solidFill>
                  <a:schemeClr val="accent3">
                    <a:lumMod val="50000"/>
                  </a:schemeClr>
                </a:solidFill>
              </a:rPr>
              <a:t>В адрес медицинских организаций направлено письмо МЗ КК от </a:t>
            </a:r>
            <a:r>
              <a:rPr lang="ru-RU" sz="1500" b="1" dirty="0">
                <a:solidFill>
                  <a:schemeClr val="accent3">
                    <a:lumMod val="50000"/>
                  </a:schemeClr>
                </a:solidFill>
              </a:rPr>
              <a:t>06.03.2026 исх. №48-21-12-4608/26  </a:t>
            </a:r>
            <a:r>
              <a:rPr lang="ru-RU" sz="1500" dirty="0">
                <a:solidFill>
                  <a:schemeClr val="accent3">
                    <a:lumMod val="50000"/>
                  </a:schemeClr>
                </a:solidFill>
              </a:rPr>
              <a:t>«Об увеличении количества корпоративных программ укрепления здоровья работающих» - </a:t>
            </a:r>
            <a:r>
              <a:rPr lang="ru-RU" sz="1500" b="1" dirty="0">
                <a:solidFill>
                  <a:schemeClr val="accent3">
                    <a:lumMod val="50000"/>
                  </a:schemeClr>
                </a:solidFill>
              </a:rPr>
              <a:t>«…Количество курируемых медицинской организацией предприятий должно составлять </a:t>
            </a:r>
            <a:r>
              <a:rPr lang="ru-RU" sz="1500" b="1" u="sng" dirty="0">
                <a:solidFill>
                  <a:schemeClr val="accent3">
                    <a:lumMod val="50000"/>
                  </a:schemeClr>
                </a:solidFill>
              </a:rPr>
              <a:t>не менее двух крупных предприятий на одну медицинскую организацию-куратора</a:t>
            </a:r>
            <a:r>
              <a:rPr lang="ru-RU" sz="1500" b="1" dirty="0">
                <a:solidFill>
                  <a:schemeClr val="accent3">
                    <a:lumMod val="50000"/>
                  </a:schemeClr>
                </a:solidFill>
              </a:rPr>
              <a:t>».</a:t>
            </a:r>
            <a:endParaRPr lang="en-US" sz="15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endParaRPr lang="ru-RU" sz="15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500" dirty="0">
                <a:solidFill>
                  <a:schemeClr val="accent3">
                    <a:lumMod val="50000"/>
                  </a:schemeClr>
                </a:solidFill>
              </a:rPr>
              <a:t>Направлены: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500" dirty="0">
                <a:solidFill>
                  <a:schemeClr val="accent3">
                    <a:lumMod val="50000"/>
                  </a:schemeClr>
                </a:solidFill>
              </a:rPr>
              <a:t>- списки предприятий с численностью сотрудников 250+;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500" dirty="0">
                <a:solidFill>
                  <a:schemeClr val="accent3">
                    <a:lumMod val="50000"/>
                  </a:schemeClr>
                </a:solidFill>
              </a:rPr>
              <a:t>- шаблоны корпоративной программы;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500" dirty="0">
                <a:solidFill>
                  <a:schemeClr val="accent3">
                    <a:lumMod val="50000"/>
                  </a:schemeClr>
                </a:solidFill>
              </a:rPr>
              <a:t>- текст письма к работодателю; типовая форма договора;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500" dirty="0">
                <a:solidFill>
                  <a:schemeClr val="accent3">
                    <a:lumMod val="50000"/>
                  </a:schemeClr>
                </a:solidFill>
              </a:rPr>
              <a:t>- методические рекомендации НМИЦ ТПМ.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</a:rPr>
              <a:t>!!!В срок до  30.06.2026 г. необходимо предоставить  в ГБУЗ </a:t>
            </a:r>
            <a:r>
              <a:rPr lang="ru-RU" sz="1800" b="1" dirty="0" err="1">
                <a:solidFill>
                  <a:schemeClr val="accent2">
                    <a:lumMod val="75000"/>
                  </a:schemeClr>
                </a:solidFill>
              </a:rPr>
              <a:t>ЦОЗиМП</a:t>
            </a: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</a:rPr>
              <a:t> на электронный адрес:  </a:t>
            </a:r>
            <a:r>
              <a:rPr lang="en-US" sz="1800" b="1" dirty="0">
                <a:solidFill>
                  <a:schemeClr val="accent2">
                    <a:lumMod val="75000"/>
                  </a:schemeClr>
                </a:solidFill>
              </a:rPr>
              <a:t>omo-medprof@miackuban.ru</a:t>
            </a:r>
            <a:r>
              <a:rPr lang="ru-RU" sz="1800" b="1" dirty="0">
                <a:solidFill>
                  <a:schemeClr val="accent2">
                    <a:lumMod val="75000"/>
                  </a:schemeClr>
                </a:solidFill>
              </a:rPr>
              <a:t>: 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>
                <a:solidFill>
                  <a:schemeClr val="accent3">
                    <a:lumMod val="50000"/>
                  </a:schemeClr>
                </a:solidFill>
              </a:rPr>
              <a:t>1. </a:t>
            </a:r>
            <a: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  <a:t>информацию</a:t>
            </a:r>
            <a:r>
              <a:rPr lang="ru-RU" sz="1800" dirty="0">
                <a:solidFill>
                  <a:schemeClr val="accent3">
                    <a:lumMod val="50000"/>
                  </a:schemeClr>
                </a:solidFill>
              </a:rPr>
              <a:t> о разработке и внедрении КП в новой организации (с указанием наименования, численности ее штата), контактные данные (ФИО, контактный телефон) ответственного лица;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>
                <a:solidFill>
                  <a:schemeClr val="accent3">
                    <a:lumMod val="50000"/>
                  </a:schemeClr>
                </a:solidFill>
              </a:rPr>
              <a:t>2. </a:t>
            </a:r>
            <a: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  <a:t>скан-копию Договора о сотрудничестве </a:t>
            </a:r>
            <a:r>
              <a:rPr lang="ru-RU" sz="1800" dirty="0">
                <a:solidFill>
                  <a:schemeClr val="accent3">
                    <a:lumMod val="50000"/>
                  </a:schemeClr>
                </a:solidFill>
              </a:rPr>
              <a:t>в разработке и внедрении корпоративной программы;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>
                <a:solidFill>
                  <a:schemeClr val="accent3">
                    <a:lumMod val="50000"/>
                  </a:schemeClr>
                </a:solidFill>
              </a:rPr>
              <a:t>3. </a:t>
            </a:r>
            <a: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  <a:t>скан-копию согласованной корпоративной программы </a:t>
            </a:r>
            <a:r>
              <a:rPr lang="ru-RU" sz="1800" dirty="0">
                <a:solidFill>
                  <a:schemeClr val="accent3">
                    <a:lumMod val="50000"/>
                  </a:schemeClr>
                </a:solidFill>
              </a:rPr>
              <a:t>(с подписью и печатью руководителей предприятия и медицинской организации-куратора).</a:t>
            </a:r>
          </a:p>
          <a:p>
            <a:pPr marL="0" indent="0">
              <a:spcBef>
                <a:spcPts val="0"/>
              </a:spcBef>
              <a:buNone/>
            </a:pPr>
            <a:endParaRPr lang="ru-RU" sz="16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solidFill>
                  <a:schemeClr val="accent3">
                    <a:lumMod val="50000"/>
                  </a:schemeClr>
                </a:solidFill>
              </a:rPr>
              <a:t>Если медицинская организация уже внедряет в 2х и более крупных предприятиях КП, и предоставляла ранее необходимые документы, направлять дополнительно ничего не нужно.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CF4438B-7A5A-4FF5-A55F-506B2BDBB1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331" cy="764703"/>
          </a:xfrm>
          <a:prstGeom prst="rect">
            <a:avLst/>
          </a:prstGeom>
        </p:spPr>
      </p:pic>
      <p:sp>
        <p:nvSpPr>
          <p:cNvPr id="8" name="Блок-схема: альтернативный процесс 7"/>
          <p:cNvSpPr/>
          <p:nvPr/>
        </p:nvSpPr>
        <p:spPr>
          <a:xfrm>
            <a:off x="5665925" y="1700808"/>
            <a:ext cx="2835930" cy="683756"/>
          </a:xfrm>
          <a:prstGeom prst="flowChartAlternateProcess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Медицинская организация-куратор</a:t>
            </a:r>
          </a:p>
        </p:txBody>
      </p:sp>
      <p:sp>
        <p:nvSpPr>
          <p:cNvPr id="10" name="Овал 9"/>
          <p:cNvSpPr/>
          <p:nvPr/>
        </p:nvSpPr>
        <p:spPr>
          <a:xfrm>
            <a:off x="7110021" y="2420888"/>
            <a:ext cx="1494427" cy="648072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accent3">
                    <a:lumMod val="50000"/>
                  </a:schemeClr>
                </a:solidFill>
              </a:rPr>
              <a:t>Организация- участник 250+</a:t>
            </a:r>
          </a:p>
        </p:txBody>
      </p:sp>
      <p:sp>
        <p:nvSpPr>
          <p:cNvPr id="12" name="Овал 11"/>
          <p:cNvSpPr/>
          <p:nvPr/>
        </p:nvSpPr>
        <p:spPr>
          <a:xfrm>
            <a:off x="5580111" y="2420888"/>
            <a:ext cx="1489973" cy="648072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solidFill>
                  <a:schemeClr val="accent3">
                    <a:lumMod val="50000"/>
                  </a:schemeClr>
                </a:solidFill>
              </a:rPr>
              <a:t>Организация- участник 250+</a:t>
            </a:r>
          </a:p>
        </p:txBody>
      </p:sp>
      <p:sp>
        <p:nvSpPr>
          <p:cNvPr id="11" name="Выгнутая влево стрелка 10"/>
          <p:cNvSpPr/>
          <p:nvPr/>
        </p:nvSpPr>
        <p:spPr>
          <a:xfrm>
            <a:off x="5220072" y="2042686"/>
            <a:ext cx="432048" cy="882258"/>
          </a:xfrm>
          <a:prstGeom prst="curvedRigh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гнутая вправо стрелка 12"/>
          <p:cNvSpPr/>
          <p:nvPr/>
        </p:nvSpPr>
        <p:spPr>
          <a:xfrm>
            <a:off x="8501855" y="2088475"/>
            <a:ext cx="462633" cy="836469"/>
          </a:xfrm>
          <a:prstGeom prst="curvedLeftArrow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317866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8233" y="-1"/>
            <a:ext cx="8315767" cy="764705"/>
          </a:xfrm>
          <a:prstGeom prst="rect">
            <a:avLst/>
          </a:prstGeom>
          <a:solidFill>
            <a:srgbClr val="92D0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330" y="140154"/>
            <a:ext cx="8229670" cy="408526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chemeClr val="accent3">
                    <a:lumMod val="50000"/>
                  </a:schemeClr>
                </a:solidFill>
              </a:rPr>
              <a:t>Задача 2. Актуализация действующих  корпоративных программ в соответствии с задачами и целями ФП «Здоровье для каждого»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836712"/>
            <a:ext cx="8856984" cy="5760640"/>
          </a:xfrm>
        </p:spPr>
        <p:txBody>
          <a:bodyPr>
            <a:normAutofit fontScale="92500"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600" dirty="0">
                <a:solidFill>
                  <a:schemeClr val="accent3">
                    <a:lumMod val="50000"/>
                  </a:schemeClr>
                </a:solidFill>
              </a:rPr>
              <a:t>В адрес медицинских организаций ранее были направлены письма МЗ КК от </a:t>
            </a:r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23.04.2025 исх. №48-21-12-8440/25  и от 14.07.2025 исх.№ 48-21-12-14507/25  </a:t>
            </a:r>
            <a:r>
              <a:rPr lang="ru-RU" sz="1600" dirty="0">
                <a:solidFill>
                  <a:schemeClr val="accent3">
                    <a:lumMod val="50000"/>
                  </a:schemeClr>
                </a:solidFill>
              </a:rPr>
              <a:t>«Об актуализации и увеличении количества корпоративных программ укрепления здоровья работающих».</a:t>
            </a:r>
          </a:p>
          <a:p>
            <a:pPr marL="0" indent="0">
              <a:spcBef>
                <a:spcPts val="0"/>
              </a:spcBef>
              <a:buNone/>
            </a:pPr>
            <a:endParaRPr lang="ru-RU" sz="1600" b="1" dirty="0">
              <a:solidFill>
                <a:schemeClr val="accent2">
                  <a:lumMod val="75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700" b="1" dirty="0">
                <a:solidFill>
                  <a:schemeClr val="accent2">
                    <a:lumMod val="75000"/>
                  </a:schemeClr>
                </a:solidFill>
              </a:rPr>
              <a:t>!!! До настоящего времени не предоставлены обновленные корпоративные программы :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700" dirty="0">
                <a:solidFill>
                  <a:schemeClr val="accent3">
                    <a:lumMod val="50000"/>
                  </a:schemeClr>
                </a:solidFill>
              </a:rPr>
              <a:t>- ГБУЗ «Городская поликлиника  №10 г. Краснодар» (КП в своей </a:t>
            </a:r>
            <a:r>
              <a:rPr lang="ru-RU" sz="1700" dirty="0" err="1">
                <a:solidFill>
                  <a:schemeClr val="accent3">
                    <a:lumMod val="50000"/>
                  </a:schemeClr>
                </a:solidFill>
              </a:rPr>
              <a:t>медорганизации</a:t>
            </a:r>
            <a:r>
              <a:rPr lang="ru-RU" sz="1700" dirty="0">
                <a:solidFill>
                  <a:schemeClr val="accent3">
                    <a:lumMod val="50000"/>
                  </a:schemeClr>
                </a:solidFill>
              </a:rPr>
              <a:t>, ООО РЭП 23);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700" dirty="0">
                <a:solidFill>
                  <a:schemeClr val="accent3">
                    <a:lumMod val="50000"/>
                  </a:schemeClr>
                </a:solidFill>
              </a:rPr>
              <a:t>- ГБУЗ «Городская поликлиника  №14 г. Краснодар» (КП в своей </a:t>
            </a:r>
            <a:r>
              <a:rPr lang="ru-RU" sz="1700" dirty="0" err="1">
                <a:solidFill>
                  <a:schemeClr val="accent3">
                    <a:lumMod val="50000"/>
                  </a:schemeClr>
                </a:solidFill>
              </a:rPr>
              <a:t>медорганизации</a:t>
            </a:r>
            <a:r>
              <a:rPr lang="ru-RU" sz="1700" dirty="0">
                <a:solidFill>
                  <a:schemeClr val="accent3">
                    <a:lumMod val="50000"/>
                  </a:schemeClr>
                </a:solidFill>
              </a:rPr>
              <a:t>);</a:t>
            </a:r>
            <a:endParaRPr lang="en-US" sz="17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700" dirty="0">
                <a:solidFill>
                  <a:schemeClr val="accent3">
                    <a:lumMod val="50000"/>
                  </a:schemeClr>
                </a:solidFill>
              </a:rPr>
              <a:t>- ГБУЗ «Городская больница №2 г. Краснодар» (ООО «ОИПЦ «Перспектива образования»);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700" dirty="0">
                <a:solidFill>
                  <a:schemeClr val="accent3">
                    <a:lumMod val="50000"/>
                  </a:schemeClr>
                </a:solidFill>
              </a:rPr>
              <a:t>- ГБУЗ «</a:t>
            </a:r>
            <a:r>
              <a:rPr lang="ru-RU" sz="1700" dirty="0" err="1">
                <a:solidFill>
                  <a:schemeClr val="accent3">
                    <a:lumMod val="50000"/>
                  </a:schemeClr>
                </a:solidFill>
              </a:rPr>
              <a:t>Новокубанская</a:t>
            </a:r>
            <a:r>
              <a:rPr lang="ru-RU" sz="1700" dirty="0">
                <a:solidFill>
                  <a:schemeClr val="accent3">
                    <a:lumMod val="50000"/>
                  </a:schemeClr>
                </a:solidFill>
              </a:rPr>
              <a:t> ЦРБ» МЗ КК (КП в своей </a:t>
            </a:r>
            <a:r>
              <a:rPr lang="ru-RU" sz="1700" dirty="0" err="1">
                <a:solidFill>
                  <a:schemeClr val="accent3">
                    <a:lumMod val="50000"/>
                  </a:schemeClr>
                </a:solidFill>
              </a:rPr>
              <a:t>медорганизации</a:t>
            </a:r>
            <a:r>
              <a:rPr lang="ru-RU" sz="1700" dirty="0">
                <a:solidFill>
                  <a:schemeClr val="accent3">
                    <a:lumMod val="50000"/>
                  </a:schemeClr>
                </a:solidFill>
              </a:rPr>
              <a:t>; ГКУ СО КК </a:t>
            </a:r>
            <a:r>
              <a:rPr lang="ru-RU" sz="1700" dirty="0" err="1">
                <a:solidFill>
                  <a:schemeClr val="accent3">
                    <a:lumMod val="50000"/>
                  </a:schemeClr>
                </a:solidFill>
              </a:rPr>
              <a:t>Новокубанский</a:t>
            </a:r>
            <a:r>
              <a:rPr lang="ru-RU" sz="1700" dirty="0">
                <a:solidFill>
                  <a:schemeClr val="accent3">
                    <a:lumMod val="50000"/>
                  </a:schemeClr>
                </a:solidFill>
              </a:rPr>
              <a:t> </a:t>
            </a:r>
            <a:r>
              <a:rPr lang="ru-RU" sz="1700" dirty="0" err="1">
                <a:solidFill>
                  <a:schemeClr val="accent3">
                    <a:lumMod val="50000"/>
                  </a:schemeClr>
                </a:solidFill>
              </a:rPr>
              <a:t>реабилиталиционный</a:t>
            </a:r>
            <a:r>
              <a:rPr lang="ru-RU" sz="1700" dirty="0">
                <a:solidFill>
                  <a:schemeClr val="accent3">
                    <a:lumMod val="50000"/>
                  </a:schemeClr>
                </a:solidFill>
              </a:rPr>
              <a:t> центр для детей и подростков с ограниченными возможностями);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700" dirty="0">
                <a:solidFill>
                  <a:schemeClr val="accent3">
                    <a:lumMod val="50000"/>
                  </a:schemeClr>
                </a:solidFill>
              </a:rPr>
              <a:t>- ГБУЗ «Городская поликлиника № 2 города Новороссийска» МЗ КК (КП в своей </a:t>
            </a:r>
            <a:r>
              <a:rPr lang="ru-RU" sz="1700" dirty="0" err="1">
                <a:solidFill>
                  <a:schemeClr val="accent3">
                    <a:lumMod val="50000"/>
                  </a:schemeClr>
                </a:solidFill>
              </a:rPr>
              <a:t>медорганизации</a:t>
            </a:r>
            <a:r>
              <a:rPr lang="ru-RU" sz="1700" dirty="0">
                <a:solidFill>
                  <a:schemeClr val="accent3">
                    <a:lumMod val="50000"/>
                  </a:schemeClr>
                </a:solidFill>
              </a:rPr>
              <a:t>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700" dirty="0">
                <a:solidFill>
                  <a:schemeClr val="accent3">
                    <a:lumMod val="50000"/>
                  </a:schemeClr>
                </a:solidFill>
              </a:rPr>
              <a:t>- ГБУЗ «Городская поликлиника № 7 города Новороссийска» МЗ КК (КП в своей </a:t>
            </a:r>
            <a:r>
              <a:rPr lang="ru-RU" sz="1700" dirty="0" err="1">
                <a:solidFill>
                  <a:schemeClr val="accent3">
                    <a:lumMod val="50000"/>
                  </a:schemeClr>
                </a:solidFill>
              </a:rPr>
              <a:t>медорганизации</a:t>
            </a:r>
            <a:r>
              <a:rPr lang="ru-RU" sz="1700" dirty="0">
                <a:solidFill>
                  <a:schemeClr val="accent3">
                    <a:lumMod val="50000"/>
                  </a:schemeClr>
                </a:solidFill>
              </a:rPr>
              <a:t>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700" smtClean="0">
                <a:solidFill>
                  <a:schemeClr val="accent3">
                    <a:lumMod val="50000"/>
                  </a:schemeClr>
                </a:solidFill>
              </a:rPr>
              <a:t>- </a:t>
            </a:r>
            <a:r>
              <a:rPr lang="ru-RU" sz="1700" dirty="0">
                <a:solidFill>
                  <a:schemeClr val="accent3">
                    <a:lumMod val="50000"/>
                  </a:schemeClr>
                </a:solidFill>
              </a:rPr>
              <a:t>ГБУЗ «Городская больница № 4 г. Новороссийска» МЗ КК (КП в своей </a:t>
            </a:r>
            <a:r>
              <a:rPr lang="ru-RU" sz="1700" dirty="0" err="1">
                <a:solidFill>
                  <a:schemeClr val="accent3">
                    <a:lumMod val="50000"/>
                  </a:schemeClr>
                </a:solidFill>
              </a:rPr>
              <a:t>медорганизации</a:t>
            </a:r>
            <a:r>
              <a:rPr lang="ru-RU" sz="1700" dirty="0">
                <a:solidFill>
                  <a:schemeClr val="accent3">
                    <a:lumMod val="50000"/>
                  </a:schemeClr>
                </a:solidFill>
              </a:rPr>
              <a:t>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700" dirty="0">
                <a:solidFill>
                  <a:schemeClr val="accent3">
                    <a:lumMod val="50000"/>
                  </a:schemeClr>
                </a:solidFill>
              </a:rPr>
              <a:t>- ГБУЗ «Городская больница № 1 города Сочи» МЗ КК (Санаторий Тихий дон);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700" dirty="0">
                <a:solidFill>
                  <a:schemeClr val="accent3">
                    <a:lumMod val="50000"/>
                  </a:schemeClr>
                </a:solidFill>
              </a:rPr>
              <a:t>- ГБУЗ «Городская больница № 4 города Сочи» МЗ КК (КП в своей </a:t>
            </a:r>
            <a:r>
              <a:rPr lang="ru-RU" sz="1700" dirty="0" err="1">
                <a:solidFill>
                  <a:schemeClr val="accent3">
                    <a:lumMod val="50000"/>
                  </a:schemeClr>
                </a:solidFill>
              </a:rPr>
              <a:t>медорганизации</a:t>
            </a:r>
            <a:r>
              <a:rPr lang="ru-RU" sz="1700" dirty="0">
                <a:solidFill>
                  <a:schemeClr val="accent3">
                    <a:lumMod val="50000"/>
                  </a:schemeClr>
                </a:solidFill>
              </a:rPr>
              <a:t>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700" dirty="0">
                <a:solidFill>
                  <a:schemeClr val="accent3">
                    <a:lumMod val="50000"/>
                  </a:schemeClr>
                </a:solidFill>
              </a:rPr>
              <a:t>- ГБУЗ «Туапсинская ЦРБ № 1» МЗ КК (КП в своей </a:t>
            </a:r>
            <a:r>
              <a:rPr lang="ru-RU" sz="1700" dirty="0" err="1">
                <a:solidFill>
                  <a:schemeClr val="accent3">
                    <a:lumMod val="50000"/>
                  </a:schemeClr>
                </a:solidFill>
              </a:rPr>
              <a:t>медорганизации</a:t>
            </a:r>
            <a:r>
              <a:rPr lang="ru-RU" sz="1700" dirty="0">
                <a:solidFill>
                  <a:schemeClr val="accent3">
                    <a:lumMod val="50000"/>
                  </a:schemeClr>
                </a:solidFill>
              </a:rPr>
              <a:t>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700" dirty="0">
                <a:solidFill>
                  <a:schemeClr val="accent3">
                    <a:lumMod val="50000"/>
                  </a:schemeClr>
                </a:solidFill>
              </a:rPr>
              <a:t>- ГБУЗ «Туапсинская ЦРБ № 2» МЗ КК (КП в своей </a:t>
            </a:r>
            <a:r>
              <a:rPr lang="ru-RU" sz="1700" dirty="0" err="1">
                <a:solidFill>
                  <a:schemeClr val="accent3">
                    <a:lumMod val="50000"/>
                  </a:schemeClr>
                </a:solidFill>
              </a:rPr>
              <a:t>медорганизации</a:t>
            </a:r>
            <a:r>
              <a:rPr lang="ru-RU" sz="1700" dirty="0">
                <a:solidFill>
                  <a:schemeClr val="accent3">
                    <a:lumMod val="50000"/>
                  </a:schemeClr>
                </a:solidFill>
              </a:rPr>
              <a:t>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700" dirty="0">
                <a:solidFill>
                  <a:schemeClr val="accent3">
                    <a:lumMod val="50000"/>
                  </a:schemeClr>
                </a:solidFill>
              </a:rPr>
              <a:t>- ГБУЗ «</a:t>
            </a:r>
            <a:r>
              <a:rPr lang="ru-RU" sz="1700" dirty="0" err="1">
                <a:solidFill>
                  <a:schemeClr val="accent3">
                    <a:lumMod val="50000"/>
                  </a:schemeClr>
                </a:solidFill>
              </a:rPr>
              <a:t>Усть-Лабинская</a:t>
            </a:r>
            <a:r>
              <a:rPr lang="ru-RU" sz="1700" dirty="0">
                <a:solidFill>
                  <a:schemeClr val="accent3">
                    <a:lumMod val="50000"/>
                  </a:schemeClr>
                </a:solidFill>
              </a:rPr>
              <a:t> центральная районная больница» МЗ КК (МАУК «</a:t>
            </a:r>
            <a:r>
              <a:rPr lang="ru-RU" sz="1700" dirty="0" err="1">
                <a:solidFill>
                  <a:schemeClr val="accent3">
                    <a:lumMod val="50000"/>
                  </a:schemeClr>
                </a:solidFill>
              </a:rPr>
              <a:t>Усть-Лабинский</a:t>
            </a:r>
            <a:r>
              <a:rPr lang="ru-RU" sz="1700" dirty="0">
                <a:solidFill>
                  <a:schemeClr val="accent3">
                    <a:lumMod val="50000"/>
                  </a:schemeClr>
                </a:solidFill>
              </a:rPr>
              <a:t> городской Дом культуры», «</a:t>
            </a:r>
            <a:r>
              <a:rPr lang="ru-RU" sz="1700" dirty="0" err="1">
                <a:solidFill>
                  <a:schemeClr val="accent3">
                    <a:lumMod val="50000"/>
                  </a:schemeClr>
                </a:solidFill>
              </a:rPr>
              <a:t>Усть-Лабинская</a:t>
            </a:r>
            <a:r>
              <a:rPr lang="ru-RU" sz="1700" dirty="0">
                <a:solidFill>
                  <a:schemeClr val="accent3">
                    <a:lumMod val="50000"/>
                  </a:schemeClr>
                </a:solidFill>
              </a:rPr>
              <a:t> стоматологическая поликлиника» МЗ КК);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700" dirty="0">
                <a:solidFill>
                  <a:schemeClr val="accent3">
                    <a:lumMod val="50000"/>
                  </a:schemeClr>
                </a:solidFill>
              </a:rPr>
              <a:t>- ГБУЗ «</a:t>
            </a:r>
            <a:r>
              <a:rPr lang="ru-RU" sz="1700" dirty="0" err="1">
                <a:solidFill>
                  <a:schemeClr val="accent3">
                    <a:lumMod val="50000"/>
                  </a:schemeClr>
                </a:solidFill>
              </a:rPr>
              <a:t>ЦОЗиМП</a:t>
            </a:r>
            <a:r>
              <a:rPr lang="ru-RU" sz="1700" dirty="0">
                <a:solidFill>
                  <a:schemeClr val="accent3">
                    <a:lumMod val="50000"/>
                  </a:schemeClr>
                </a:solidFill>
              </a:rPr>
              <a:t> г. Сочи» МЗ КК (ГБУЗ «</a:t>
            </a:r>
            <a:r>
              <a:rPr lang="ru-RU" sz="1700" dirty="0" err="1">
                <a:solidFill>
                  <a:schemeClr val="accent3">
                    <a:lumMod val="50000"/>
                  </a:schemeClr>
                </a:solidFill>
              </a:rPr>
              <a:t>ЦОЗиМП</a:t>
            </a:r>
            <a:r>
              <a:rPr lang="ru-RU" sz="1700" dirty="0">
                <a:solidFill>
                  <a:schemeClr val="accent3">
                    <a:lumMod val="50000"/>
                  </a:schemeClr>
                </a:solidFill>
              </a:rPr>
              <a:t> г. Сочи» МЗ КК, ГБУЗ «ПТД №1», ГБПОУ «Сочинский медицинский колледж», АО «ЕВРАЗ </a:t>
            </a:r>
            <a:r>
              <a:rPr lang="ru-RU" sz="1700" dirty="0" err="1">
                <a:solidFill>
                  <a:schemeClr val="accent3">
                    <a:lumMod val="50000"/>
                  </a:schemeClr>
                </a:solidFill>
              </a:rPr>
              <a:t>Маркет</a:t>
            </a:r>
            <a:r>
              <a:rPr lang="ru-RU" sz="1700" dirty="0">
                <a:solidFill>
                  <a:schemeClr val="accent3">
                    <a:lumMod val="50000"/>
                  </a:schemeClr>
                </a:solidFill>
              </a:rPr>
              <a:t>», Общественная Организация Ветеранов г Сочи;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700" dirty="0">
                <a:solidFill>
                  <a:schemeClr val="accent3">
                    <a:lumMod val="50000"/>
                  </a:schemeClr>
                </a:solidFill>
              </a:rPr>
              <a:t>ООО "</a:t>
            </a:r>
            <a:r>
              <a:rPr lang="ru-RU" sz="1700" dirty="0" err="1">
                <a:solidFill>
                  <a:schemeClr val="accent3">
                    <a:lumMod val="50000"/>
                  </a:schemeClr>
                </a:solidFill>
              </a:rPr>
              <a:t>Газпромтрансгаз</a:t>
            </a:r>
            <a:r>
              <a:rPr lang="ru-RU" sz="1700" dirty="0">
                <a:solidFill>
                  <a:schemeClr val="accent3">
                    <a:lumMod val="50000"/>
                  </a:schemeClr>
                </a:solidFill>
              </a:rPr>
              <a:t> Москва, Санаторий «Голубая горка»).</a:t>
            </a:r>
            <a:endParaRPr lang="en-US" sz="17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CF4438B-7A5A-4FF5-A55F-506B2BDBB1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331" cy="7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173168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8233" y="-1"/>
            <a:ext cx="8289733" cy="620689"/>
          </a:xfrm>
          <a:prstGeom prst="rect">
            <a:avLst/>
          </a:prstGeom>
          <a:solidFill>
            <a:srgbClr val="92D0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0154"/>
            <a:ext cx="8229600" cy="336518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chemeClr val="accent3">
                    <a:lumMod val="50000"/>
                  </a:schemeClr>
                </a:solidFill>
              </a:rPr>
              <a:t>Задача 3. Использование цифровой платформы Атрия</a:t>
            </a:r>
            <a:endParaRPr lang="ru-RU" sz="2400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14116" y="692696"/>
            <a:ext cx="8272684" cy="5501960"/>
          </a:xfrm>
        </p:spPr>
        <p:txBody>
          <a:bodyPr>
            <a:normAutofit/>
          </a:bodyPr>
          <a:lstStyle/>
          <a:p>
            <a:pPr marL="0" indent="0" algn="ctr">
              <a:spcBef>
                <a:spcPts val="0"/>
              </a:spcBef>
              <a:buNone/>
            </a:pPr>
            <a:r>
              <a:rPr lang="ru-RU" sz="1600" dirty="0">
                <a:solidFill>
                  <a:schemeClr val="accent3">
                    <a:lumMod val="50000"/>
                  </a:schemeClr>
                </a:solidFill>
              </a:rPr>
              <a:t>(инструмент оценки корпоративных программ укрепления здоровья работников)</a:t>
            </a:r>
            <a:endParaRPr lang="ru-RU" sz="1600" b="1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 algn="ctr">
              <a:spcBef>
                <a:spcPts val="0"/>
              </a:spcBef>
              <a:buNone/>
            </a:pPr>
            <a:endParaRPr lang="ru-RU" sz="16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CF4438B-7A5A-4FF5-A55F-506B2BDBB1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828233" cy="620687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107504" y="1124744"/>
            <a:ext cx="6120680" cy="56630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600"/>
              </a:spcAft>
              <a:buFont typeface="Wingdings" pitchFamily="2" charset="2"/>
              <a:buChar char="ü"/>
            </a:pPr>
            <a:r>
              <a:rPr lang="ru-RU" b="1" dirty="0"/>
              <a:t>Цифровая платформа Атрия </a:t>
            </a:r>
            <a:r>
              <a:rPr lang="ru-RU" dirty="0"/>
              <a:t>(</a:t>
            </a:r>
            <a:r>
              <a:rPr lang="en-US" dirty="0"/>
              <a:t>https</a:t>
            </a:r>
            <a:r>
              <a:rPr lang="ru-RU" dirty="0"/>
              <a:t>://</a:t>
            </a:r>
            <a:r>
              <a:rPr lang="en-US" dirty="0" err="1"/>
              <a:t>atriya</a:t>
            </a:r>
            <a:r>
              <a:rPr lang="ru-RU" dirty="0"/>
              <a:t>.</a:t>
            </a:r>
            <a:r>
              <a:rPr lang="en-US" dirty="0" err="1"/>
              <a:t>gnicmp</a:t>
            </a:r>
            <a:r>
              <a:rPr lang="ru-RU" dirty="0"/>
              <a:t>.</a:t>
            </a:r>
            <a:r>
              <a:rPr lang="en-US" dirty="0" err="1"/>
              <a:t>ru</a:t>
            </a:r>
            <a:r>
              <a:rPr lang="ru-RU" dirty="0"/>
              <a:t>/) разработана Министерством здравоохранения РФ совместно с ФГБУ «НМИЦ ТПМ» МЗ РФ для методического сопровождения процесса разработки КП.</a:t>
            </a: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ü"/>
            </a:pPr>
            <a:r>
              <a:rPr lang="ru-RU" dirty="0"/>
              <a:t>Позволяет </a:t>
            </a:r>
            <a:r>
              <a:rPr lang="ru-RU" b="1" dirty="0"/>
              <a:t>в он-</a:t>
            </a:r>
            <a:r>
              <a:rPr lang="ru-RU" b="1" dirty="0" err="1"/>
              <a:t>лайн</a:t>
            </a:r>
            <a:r>
              <a:rPr lang="ru-RU" b="1" dirty="0"/>
              <a:t> формате</a:t>
            </a:r>
            <a:r>
              <a:rPr lang="ru-RU" dirty="0"/>
              <a:t> провести опрос представителей и работодателя и работников, в реальном времени получить результаты, которые могут быть использованы для разработки программ.</a:t>
            </a: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ü"/>
            </a:pPr>
            <a:r>
              <a:rPr lang="ru-RU" dirty="0"/>
              <a:t>Имеется </a:t>
            </a:r>
            <a:r>
              <a:rPr lang="ru-RU" b="1" dirty="0"/>
              <a:t>открытая</a:t>
            </a:r>
            <a:r>
              <a:rPr lang="ru-RU" dirty="0"/>
              <a:t> (регистрационная форма, рекомендации по внедрению, география исследования, количество работодателей и работников, прошедших опрос, полезные материалы, образовательный блок) и </a:t>
            </a:r>
            <a:r>
              <a:rPr lang="ru-RU" b="1" dirty="0"/>
              <a:t>закрытая </a:t>
            </a:r>
            <a:r>
              <a:rPr lang="ru-RU" dirty="0"/>
              <a:t>(опросник для работодателя и работника, результаты опроса) части цифровой платформы.</a:t>
            </a:r>
          </a:p>
          <a:p>
            <a:pPr marL="285750" indent="-285750">
              <a:spcAft>
                <a:spcPts val="600"/>
              </a:spcAft>
              <a:buFont typeface="Wingdings" pitchFamily="2" charset="2"/>
              <a:buChar char="ü"/>
            </a:pPr>
            <a:r>
              <a:rPr lang="ru-RU" dirty="0"/>
              <a:t>Доступ в закрытую часть платформы Атрия происходит по паролю, сгенерированному для конкретной организации. </a:t>
            </a:r>
          </a:p>
          <a:p>
            <a:r>
              <a:rPr lang="ru-RU" dirty="0"/>
              <a:t>Для получения пароля необходимо предоставить заявку в ГБУЗ </a:t>
            </a:r>
            <a:r>
              <a:rPr lang="ru-RU" dirty="0" err="1"/>
              <a:t>ЦОЗиМП</a:t>
            </a:r>
            <a:r>
              <a:rPr lang="ru-RU" dirty="0"/>
              <a:t>.</a:t>
            </a:r>
          </a:p>
        </p:txBody>
      </p:sp>
      <p:pic>
        <p:nvPicPr>
          <p:cNvPr id="9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278948"/>
            <a:ext cx="1440160" cy="16439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1280448"/>
            <a:ext cx="1377614" cy="16012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34" t="14891" r="51886" b="6099"/>
          <a:stretch/>
        </p:blipFill>
        <p:spPr bwMode="auto">
          <a:xfrm>
            <a:off x="6465759" y="3119205"/>
            <a:ext cx="2362441" cy="290208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69762335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755577" y="-1"/>
            <a:ext cx="8362389" cy="620689"/>
          </a:xfrm>
          <a:prstGeom prst="rect">
            <a:avLst/>
          </a:prstGeom>
          <a:solidFill>
            <a:srgbClr val="92D0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40154"/>
            <a:ext cx="8229600" cy="336518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chemeClr val="accent3">
                    <a:lumMod val="50000"/>
                  </a:schemeClr>
                </a:solidFill>
              </a:rPr>
              <a:t>Задача 3. Использование цифровой платформы Атрия</a:t>
            </a:r>
            <a:endParaRPr lang="ru-RU" sz="2400" b="1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CF4438B-7A5A-4FF5-A55F-506B2BDBB1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755576" cy="620687"/>
          </a:xfrm>
          <a:prstGeom prst="rect">
            <a:avLst/>
          </a:prstGeom>
        </p:spPr>
      </p:pic>
      <p:graphicFrame>
        <p:nvGraphicFramePr>
          <p:cNvPr id="8" name="Схема 7"/>
          <p:cNvGraphicFramePr/>
          <p:nvPr>
            <p:extLst>
              <p:ext uri="{D42A27DB-BD31-4B8C-83A1-F6EECF244321}">
                <p14:modId xmlns:p14="http://schemas.microsoft.com/office/powerpoint/2010/main" val="228428909"/>
              </p:ext>
            </p:extLst>
          </p:nvPr>
        </p:nvGraphicFramePr>
        <p:xfrm>
          <a:off x="828232" y="2060848"/>
          <a:ext cx="7488183" cy="29523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251520" y="5157191"/>
            <a:ext cx="848967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Подробная инструкция по работе с платформой Атрия представлена в Руководстве по разработке, внедрению и оценке эффективности корпоративных программ «Модельные корпоративные программы и практики укрепления здоровья работающих»</a:t>
            </a:r>
          </a:p>
        </p:txBody>
      </p:sp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2065298285"/>
              </p:ext>
            </p:extLst>
          </p:nvPr>
        </p:nvGraphicFramePr>
        <p:xfrm>
          <a:off x="107503" y="692696"/>
          <a:ext cx="8928993" cy="11521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</p:spTree>
    <p:extLst>
      <p:ext uri="{BB962C8B-B14F-4D97-AF65-F5344CB8AC3E}">
        <p14:creationId xmlns:p14="http://schemas.microsoft.com/office/powerpoint/2010/main" val="64916999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8233" y="-1"/>
            <a:ext cx="8315767" cy="764705"/>
          </a:xfrm>
          <a:prstGeom prst="rect">
            <a:avLst/>
          </a:prstGeom>
          <a:solidFill>
            <a:srgbClr val="92D0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330" y="140154"/>
            <a:ext cx="8229670" cy="408526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chemeClr val="accent3">
                    <a:lumMod val="50000"/>
                  </a:schemeClr>
                </a:solidFill>
              </a:rPr>
              <a:t>Задача 4. Контроль эффективности реализуемых программ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79512" y="836712"/>
            <a:ext cx="8856984" cy="5760640"/>
          </a:xfrm>
        </p:spPr>
        <p:txBody>
          <a:bodyPr>
            <a:noAutofit/>
          </a:bodyPr>
          <a:lstStyle/>
          <a:p>
            <a:pPr marL="0" indent="0">
              <a:spcBef>
                <a:spcPts val="0"/>
              </a:spcBef>
              <a:buNone/>
            </a:pPr>
            <a:r>
              <a:rPr lang="ru-RU" sz="1800" dirty="0">
                <a:solidFill>
                  <a:schemeClr val="accent3">
                    <a:lumMod val="50000"/>
                  </a:schemeClr>
                </a:solidFill>
              </a:rPr>
              <a:t>В адрес медицинских организаций направлено письмо МЗ КК </a:t>
            </a:r>
            <a: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  <a:t>от 13.02.2026 исх.№48-21-12-2865/26 </a:t>
            </a:r>
            <a:r>
              <a:rPr lang="ru-RU" sz="1800" dirty="0">
                <a:solidFill>
                  <a:schemeClr val="accent3">
                    <a:lumMod val="50000"/>
                  </a:schemeClr>
                </a:solidFill>
              </a:rPr>
              <a:t>«О направлении информации» - об изменении формы и сроков предоставлении отчетности о ходе реализации корпоративных программ.</a:t>
            </a:r>
          </a:p>
          <a:p>
            <a:pPr marL="0" indent="0">
              <a:spcBef>
                <a:spcPts val="0"/>
              </a:spcBef>
              <a:buNone/>
            </a:pPr>
            <a:endParaRPr lang="ru-RU" sz="18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  <a:t>Изменение сроков предоставления отчетности: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sz="1800" dirty="0">
                <a:solidFill>
                  <a:schemeClr val="accent3">
                    <a:lumMod val="50000"/>
                  </a:schemeClr>
                </a:solidFill>
              </a:rPr>
              <a:t>ежеквартально, в срок до 20 числа крайнего месяца отчетного периода (20 марта, 20 июня, 20 сентября, 20 декабря);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sz="1800" dirty="0">
                <a:solidFill>
                  <a:schemeClr val="accent3">
                    <a:lumMod val="50000"/>
                  </a:schemeClr>
                </a:solidFill>
              </a:rPr>
              <a:t>ежегодно, в срок до 25 декабря отчетного года.</a:t>
            </a:r>
          </a:p>
          <a:p>
            <a:pPr>
              <a:spcBef>
                <a:spcPts val="0"/>
              </a:spcBef>
              <a:buFontTx/>
              <a:buChar char="-"/>
            </a:pPr>
            <a:endParaRPr lang="ru-RU" sz="1800" dirty="0">
              <a:solidFill>
                <a:schemeClr val="accent3">
                  <a:lumMod val="50000"/>
                </a:schemeClr>
              </a:solidFill>
            </a:endParaRPr>
          </a:p>
          <a:p>
            <a:pPr marL="0" indent="0">
              <a:spcBef>
                <a:spcPts val="0"/>
              </a:spcBef>
              <a:buNone/>
            </a:pPr>
            <a:r>
              <a:rPr lang="ru-RU" sz="1800" b="1" dirty="0">
                <a:solidFill>
                  <a:schemeClr val="accent3">
                    <a:lumMod val="50000"/>
                  </a:schemeClr>
                </a:solidFill>
              </a:rPr>
              <a:t>Изменение формы отчетности: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sz="1800" dirty="0">
                <a:solidFill>
                  <a:schemeClr val="accent3">
                    <a:lumMod val="50000"/>
                  </a:schemeClr>
                </a:solidFill>
              </a:rPr>
              <a:t>в ежеквартальную форму добавлены строки: «Общая численность сотрудников предприятия», «Численность сотрудников, прошедших стартовое обследование», «Численность сотрудников, прошедших обследование  в отчетном периоде» с возможностью корректного учета доли сотрудников с выявленными факторами риска по результатам стартового и ежегодного обследований; добавлены направления «Сохранение репродуктивного здоровья», «Дополнительные мероприятия»;</a:t>
            </a:r>
          </a:p>
          <a:p>
            <a:pPr>
              <a:spcBef>
                <a:spcPts val="0"/>
              </a:spcBef>
              <a:buFontTx/>
              <a:buChar char="-"/>
            </a:pPr>
            <a:r>
              <a:rPr lang="ru-RU" sz="1800" dirty="0">
                <a:solidFill>
                  <a:schemeClr val="accent3">
                    <a:lumMod val="50000"/>
                  </a:schemeClr>
                </a:solidFill>
              </a:rPr>
              <a:t>ежегодная форма отчетности предполагает учет показателей эффективности, указанных в корпоративных программах.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800" dirty="0">
                <a:solidFill>
                  <a:schemeClr val="accent3">
                    <a:lumMod val="50000"/>
                  </a:schemeClr>
                </a:solidFill>
              </a:rPr>
              <a:t>Ежеквартальные отчетные формы рекомендуется сопровождать фотоматериалами о проведенных мероприятиях в рамках корпоративной программы. 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CF4438B-7A5A-4FF5-A55F-506B2BDBB1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331" cy="7647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3638127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8233" y="-1"/>
            <a:ext cx="8315767" cy="764705"/>
          </a:xfrm>
          <a:prstGeom prst="rect">
            <a:avLst/>
          </a:prstGeom>
          <a:solidFill>
            <a:srgbClr val="92D0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330" y="140154"/>
            <a:ext cx="8229670" cy="408526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chemeClr val="accent3">
                    <a:lumMod val="50000"/>
                  </a:schemeClr>
                </a:solidFill>
              </a:rPr>
              <a:t>Задача 4. Контроль эффективности реализуемых программ.</a:t>
            </a:r>
            <a:br>
              <a:rPr lang="ru-RU" sz="24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</a:rPr>
              <a:t>Ежеквартальный отчет: изменения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CF4438B-7A5A-4FF5-A55F-506B2BDBB1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331" cy="764703"/>
          </a:xfrm>
          <a:prstGeom prst="rect">
            <a:avLst/>
          </a:prstGeom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501" t="16791" r="22304" b="13683"/>
          <a:stretch/>
        </p:blipFill>
        <p:spPr bwMode="auto">
          <a:xfrm>
            <a:off x="107504" y="1076573"/>
            <a:ext cx="8640960" cy="56126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85901779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8233" y="-1"/>
            <a:ext cx="8315767" cy="764705"/>
          </a:xfrm>
          <a:prstGeom prst="rect">
            <a:avLst/>
          </a:prstGeom>
          <a:solidFill>
            <a:srgbClr val="92D0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330" y="140154"/>
            <a:ext cx="8229670" cy="408526"/>
          </a:xfrm>
        </p:spPr>
        <p:txBody>
          <a:bodyPr>
            <a:normAutofit fontScale="90000"/>
          </a:bodyPr>
          <a:lstStyle/>
          <a:p>
            <a:r>
              <a:rPr lang="ru-RU" sz="2400" b="1" dirty="0">
                <a:solidFill>
                  <a:schemeClr val="accent3">
                    <a:lumMod val="50000"/>
                  </a:schemeClr>
                </a:solidFill>
              </a:rPr>
              <a:t>Задача 4. Контроль эффективности реализуемых программ.</a:t>
            </a:r>
            <a:br>
              <a:rPr lang="ru-RU" sz="24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400" b="1" dirty="0">
                <a:solidFill>
                  <a:schemeClr val="accent3">
                    <a:lumMod val="50000"/>
                  </a:schemeClr>
                </a:solidFill>
              </a:rPr>
              <a:t>Ежеквартальный отчет: ошибки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CF4438B-7A5A-4FF5-A55F-506B2BDBB1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331" cy="76470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99532" y="769248"/>
            <a:ext cx="3816424" cy="65248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Bef>
                <a:spcPts val="1200"/>
              </a:spcBef>
            </a:pPr>
            <a:r>
              <a:rPr lang="ru-RU" dirty="0"/>
              <a:t>- Не предоставление /несвоевременное предоставление отчетной формы</a:t>
            </a:r>
          </a:p>
          <a:p>
            <a:pPr>
              <a:spcBef>
                <a:spcPts val="1200"/>
              </a:spcBef>
            </a:pPr>
            <a:r>
              <a:rPr lang="ru-RU" dirty="0"/>
              <a:t>- Предоставление отчета по старой форме</a:t>
            </a:r>
          </a:p>
          <a:p>
            <a:pPr>
              <a:spcBef>
                <a:spcPts val="1200"/>
              </a:spcBef>
            </a:pPr>
            <a:r>
              <a:rPr lang="ru-RU" dirty="0"/>
              <a:t>- Расхождение данных стартового обследования в корпоративной программе с результатами стартового обследования в отчете.</a:t>
            </a:r>
          </a:p>
          <a:p>
            <a:pPr>
              <a:spcBef>
                <a:spcPts val="1200"/>
              </a:spcBef>
            </a:pPr>
            <a:r>
              <a:rPr lang="ru-RU" dirty="0"/>
              <a:t>- Некорректный подсчет  числа и доли лиц с выявленными факторами риска (например, прошло осмотр в отчетном периоде 10 человек; выявлено лиц с фактором риска «</a:t>
            </a:r>
            <a:r>
              <a:rPr lang="ru-RU" dirty="0" err="1"/>
              <a:t>табакокурение</a:t>
            </a:r>
            <a:r>
              <a:rPr lang="ru-RU" dirty="0"/>
              <a:t>» в отчетном периоде – 25 человек);</a:t>
            </a:r>
          </a:p>
          <a:p>
            <a:pPr>
              <a:spcBef>
                <a:spcPts val="1200"/>
              </a:spcBef>
            </a:pPr>
            <a:r>
              <a:rPr lang="ru-RU" dirty="0"/>
              <a:t>- Не заполнение/некорректное заполнение сведений о проводимых мероприятиях программы.</a:t>
            </a:r>
          </a:p>
          <a:p>
            <a:pPr marL="342900" indent="-342900">
              <a:buAutoNum type="arabicPeriod"/>
            </a:pPr>
            <a:endParaRPr lang="ru-RU" dirty="0"/>
          </a:p>
          <a:p>
            <a:pPr marL="342900" indent="-342900">
              <a:buAutoNum type="arabicPeriod"/>
            </a:pPr>
            <a:endParaRPr lang="ru-RU" dirty="0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82" t="20484" r="22242" b="14939"/>
          <a:stretch/>
        </p:blipFill>
        <p:spPr bwMode="auto">
          <a:xfrm>
            <a:off x="3851920" y="2996952"/>
            <a:ext cx="5236597" cy="3252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006" t="22095" r="27652" b="38952"/>
          <a:stretch/>
        </p:blipFill>
        <p:spPr bwMode="auto">
          <a:xfrm>
            <a:off x="3851920" y="947626"/>
            <a:ext cx="5236597" cy="219424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114706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8233" y="-1"/>
            <a:ext cx="8315767" cy="764705"/>
          </a:xfrm>
          <a:prstGeom prst="rect">
            <a:avLst/>
          </a:prstGeom>
          <a:solidFill>
            <a:srgbClr val="92D0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330" y="106080"/>
            <a:ext cx="8229670" cy="552542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chemeClr val="accent3">
                    <a:lumMod val="50000"/>
                  </a:schemeClr>
                </a:solidFill>
              </a:rPr>
              <a:t>Задача 4. Контроль эффективности реализуемых программ.</a:t>
            </a:r>
            <a:br>
              <a:rPr lang="ru-RU" sz="20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</a:rPr>
              <a:t>Рекомендуемый формат заполнения мероприятий программы (ежеквартальный отчет)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CF4438B-7A5A-4FF5-A55F-506B2BDBB1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331" cy="76470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0" y="4355817"/>
            <a:ext cx="8964488" cy="26468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000" dirty="0"/>
              <a:t>Если проведены лекции/школы здоровья – указывать дату проведения лекции, тему, количество присутствовавших на лекции сотрудников, количество занятий школ здоровья, количество посетивших сотрудников.</a:t>
            </a:r>
          </a:p>
          <a:p>
            <a:pPr marL="285750" indent="-285750">
              <a:spcBef>
                <a:spcPts val="1200"/>
              </a:spcBef>
              <a:buFont typeface="Wingdings" pitchFamily="2" charset="2"/>
              <a:buChar char="ü"/>
            </a:pPr>
            <a:r>
              <a:rPr lang="ru-RU" sz="2000" dirty="0"/>
              <a:t>От  предприятия также необходимо запрашивать информацию о проведенных мероприятиях, в том числе, спортивных (участие сотрудников в соревнованиях, сдача норм ГТО, организация спортивного зала, </a:t>
            </a:r>
            <a:r>
              <a:rPr lang="ru-RU" sz="2000" dirty="0" err="1"/>
              <a:t>софинансирование</a:t>
            </a:r>
            <a:r>
              <a:rPr lang="ru-RU" sz="2000" dirty="0"/>
              <a:t> абонементов). </a:t>
            </a:r>
          </a:p>
          <a:p>
            <a:pPr marL="342900" indent="-342900">
              <a:buAutoNum type="arabicPeriod"/>
            </a:pPr>
            <a:endParaRPr lang="ru-RU" sz="1600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773" t="18999" r="22493" b="14011"/>
          <a:stretch/>
        </p:blipFill>
        <p:spPr bwMode="auto">
          <a:xfrm>
            <a:off x="3491880" y="836712"/>
            <a:ext cx="5652119" cy="3482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107504" y="908719"/>
            <a:ext cx="3528392" cy="329320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Wingdings" pitchFamily="2" charset="2"/>
              <a:buChar char="ü"/>
            </a:pPr>
            <a:r>
              <a:rPr lang="ru-RU" dirty="0"/>
              <a:t>Заполнять по всем направлениям программы, как постоянно действующие мероприятия, так и конкретные мероприятия, в проведенные в отчетном периоде.</a:t>
            </a:r>
          </a:p>
          <a:p>
            <a:pPr marL="285750" indent="-285750">
              <a:spcBef>
                <a:spcPts val="1200"/>
              </a:spcBef>
              <a:buFont typeface="Wingdings" pitchFamily="2" charset="2"/>
              <a:buChar char="ü"/>
            </a:pPr>
            <a:r>
              <a:rPr lang="ru-RU" dirty="0"/>
              <a:t>Мероприятия включаются в отчет </a:t>
            </a:r>
            <a:r>
              <a:rPr lang="ru-RU" b="1" dirty="0"/>
              <a:t>нарастающим итогом с начала года </a:t>
            </a:r>
            <a:r>
              <a:rPr lang="ru-RU" dirty="0"/>
              <a:t>(за 1 квартал, 1 полугодие, 9 месяцев, за год).</a:t>
            </a:r>
          </a:p>
        </p:txBody>
      </p:sp>
    </p:spTree>
    <p:extLst>
      <p:ext uri="{BB962C8B-B14F-4D97-AF65-F5344CB8AC3E}">
        <p14:creationId xmlns:p14="http://schemas.microsoft.com/office/powerpoint/2010/main" val="290443857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8233" y="-1"/>
            <a:ext cx="8315767" cy="764705"/>
          </a:xfrm>
          <a:prstGeom prst="rect">
            <a:avLst/>
          </a:prstGeom>
          <a:solidFill>
            <a:srgbClr val="92D0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330" y="106080"/>
            <a:ext cx="8229670" cy="552542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chemeClr val="accent3">
                    <a:lumMod val="50000"/>
                  </a:schemeClr>
                </a:solidFill>
              </a:rPr>
              <a:t>Задача 4. Контроль эффективности реализуемых программ.</a:t>
            </a:r>
            <a:br>
              <a:rPr lang="ru-RU" sz="20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</a:rPr>
              <a:t>Рекомендуемый формат заполнения мероприятий программы </a:t>
            </a:r>
            <a:br>
              <a:rPr lang="ru-RU" sz="20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</a:rPr>
              <a:t>(ежегодный отчет)</a:t>
            </a: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CF4438B-7A5A-4FF5-A55F-506B2BDBB1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331" cy="76470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23527" y="908719"/>
            <a:ext cx="3681223" cy="553997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Bef>
                <a:spcPts val="1200"/>
              </a:spcBef>
              <a:buFont typeface="Wingdings" pitchFamily="2" charset="2"/>
              <a:buChar char="ü"/>
            </a:pPr>
            <a:r>
              <a:rPr lang="ru-RU" dirty="0"/>
              <a:t>Отчет предоставляется ежегодно, в срок до 25 декабря отчетного года.</a:t>
            </a:r>
          </a:p>
          <a:p>
            <a:pPr marL="285750" indent="-285750">
              <a:spcBef>
                <a:spcPts val="1200"/>
              </a:spcBef>
              <a:buFont typeface="Wingdings" pitchFamily="2" charset="2"/>
              <a:buChar char="ü"/>
            </a:pPr>
            <a:r>
              <a:rPr lang="ru-RU" dirty="0"/>
              <a:t>В отчете заполняются только те показатели эффективности, которые были включены в актуализированную или новую корпоративную программу.</a:t>
            </a:r>
          </a:p>
          <a:p>
            <a:pPr marL="285750" indent="-285750">
              <a:spcBef>
                <a:spcPts val="1200"/>
              </a:spcBef>
              <a:buFont typeface="Wingdings" pitchFamily="2" charset="2"/>
              <a:buChar char="ü"/>
            </a:pPr>
            <a:r>
              <a:rPr lang="ru-RU" dirty="0"/>
              <a:t> показатели на старте программы и целевой уровень к 2030 году должны совпадать с данными, представленными в актуализированной/новой корпоративной программе.</a:t>
            </a:r>
          </a:p>
          <a:p>
            <a:pPr marL="285750" indent="-285750">
              <a:spcBef>
                <a:spcPts val="1200"/>
              </a:spcBef>
              <a:buFont typeface="Wingdings" pitchFamily="2" charset="2"/>
              <a:buChar char="ü"/>
            </a:pPr>
            <a:r>
              <a:rPr lang="ru-RU" dirty="0"/>
              <a:t>Текущий результат и % достижения целевого показателя рассчитываются ежегодно.</a:t>
            </a:r>
          </a:p>
        </p:txBody>
      </p:sp>
      <p:pic>
        <p:nvPicPr>
          <p:cNvPr id="8195" name="Picture 3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629" t="17335" r="21459" b="12876"/>
          <a:stretch/>
        </p:blipFill>
        <p:spPr bwMode="auto">
          <a:xfrm>
            <a:off x="4004751" y="908718"/>
            <a:ext cx="4856298" cy="33496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6" name="Picture 4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80" t="24528" r="21336" b="18092"/>
          <a:stretch/>
        </p:blipFill>
        <p:spPr bwMode="auto">
          <a:xfrm>
            <a:off x="3995936" y="4140679"/>
            <a:ext cx="4848045" cy="27173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011547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971600" y="0"/>
            <a:ext cx="8172400" cy="908720"/>
          </a:xfrm>
          <a:prstGeom prst="rect">
            <a:avLst/>
          </a:prstGeom>
          <a:solidFill>
            <a:srgbClr val="92D0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16632"/>
            <a:ext cx="7715200" cy="720080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Внедрение корпоративных и муниципальных программ в Краснодарском крае</a:t>
            </a:r>
          </a:p>
        </p:txBody>
      </p:sp>
      <p:graphicFrame>
        <p:nvGraphicFramePr>
          <p:cNvPr id="4" name="Объект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95986975"/>
              </p:ext>
            </p:extLst>
          </p:nvPr>
        </p:nvGraphicFramePr>
        <p:xfrm>
          <a:off x="35497" y="921571"/>
          <a:ext cx="9108503" cy="5819798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3472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39772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97605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350011">
                <a:tc>
                  <a:txBody>
                    <a:bodyPr/>
                    <a:lstStyle/>
                    <a:p>
                      <a:r>
                        <a:rPr lang="ru-RU" dirty="0"/>
                        <a:t>Период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2020-2024</a:t>
                      </a:r>
                      <a:r>
                        <a:rPr lang="ru-RU" baseline="0" dirty="0"/>
                        <a:t> гг.</a:t>
                      </a:r>
                      <a:endParaRPr lang="ru-RU" dirty="0"/>
                    </a:p>
                  </a:txBody>
                  <a:tcPr>
                    <a:solidFill>
                      <a:schemeClr val="accent3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dirty="0"/>
                        <a:t>2025 – 2030 гг.</a:t>
                      </a:r>
                    </a:p>
                  </a:txBody>
                  <a:tcPr>
                    <a:solidFill>
                      <a:schemeClr val="accent3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554184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Национальный проект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«Демография»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«Продолжительная и активная жизнь»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54184">
                <a:tc>
                  <a:txBody>
                    <a:bodyPr/>
                    <a:lstStyle/>
                    <a:p>
                      <a:r>
                        <a:rPr lang="ru-RU" sz="1600" dirty="0"/>
                        <a:t>Федеральный проект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«Укрепление общественного здоровья»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«Здоровье для каждого»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020866">
                <a:tc>
                  <a:txBody>
                    <a:bodyPr/>
                    <a:lstStyle/>
                    <a:p>
                      <a:r>
                        <a:rPr lang="ru-RU" sz="1600" dirty="0"/>
                        <a:t>Региональный проект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Формирование системы мотивации граждан к здоровому образу жизни, включая здоровое питание и отказ от вредных привычек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«Здоровье для каждого»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254206">
                <a:tc>
                  <a:txBody>
                    <a:bodyPr/>
                    <a:lstStyle/>
                    <a:p>
                      <a:r>
                        <a:rPr lang="ru-RU" sz="1600" dirty="0"/>
                        <a:t>Региональная программа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«Укрепление общественного здоровья» - утверждена Распоряжением губернатора Краснодарского края от 31.01.2020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№18/1-р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«Укрепление здоровья и формирование здоровьесберегающей</a:t>
                      </a:r>
                      <a:r>
                        <a:rPr lang="ru-RU" sz="1600" baseline="0" dirty="0"/>
                        <a:t> среды в Краснодарском крае» – утверждена Распоряжением губернатора Краснодарского края от 23.12.2025 №321-р</a:t>
                      </a:r>
                      <a:endParaRPr lang="ru-RU" sz="16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607718">
                <a:tc>
                  <a:txBody>
                    <a:bodyPr/>
                    <a:lstStyle/>
                    <a:p>
                      <a:r>
                        <a:rPr lang="ru-RU" sz="1600" dirty="0"/>
                        <a:t>Муниципальные программы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«Укрепление общественного здоровья» - МП в 44 МО</a:t>
                      </a:r>
                      <a:r>
                        <a:rPr lang="ru-RU" sz="1600" baseline="0" dirty="0"/>
                        <a:t> </a:t>
                      </a:r>
                      <a:r>
                        <a:rPr lang="ru-RU" sz="1600" dirty="0"/>
                        <a:t>(9/9/9/9/8)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/>
                        <a:t>«Укрепление общественного здоровья»  – актуализация МП в 44 МО (9/9/9/9/8)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1305923">
                <a:tc>
                  <a:txBody>
                    <a:bodyPr/>
                    <a:lstStyle/>
                    <a:p>
                      <a:r>
                        <a:rPr lang="ru-RU" sz="1600" dirty="0"/>
                        <a:t>Корпоративные программы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Укрепление здоровья работающих (153 организации, в том числе, 36 организаций с численностью сотрудников свыше 250 человек)</a:t>
                      </a:r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ru-RU" sz="1600" dirty="0"/>
                        <a:t>Актуализация корпоративных программ и увеличение количества</a:t>
                      </a:r>
                      <a:r>
                        <a:rPr lang="ru-RU" sz="1600" baseline="0" dirty="0"/>
                        <a:t> предприятий с численностью сотрудников свыше 250 человек, принимающих участие в КП в Краснодарском крае </a:t>
                      </a:r>
                      <a:r>
                        <a:rPr lang="ru-RU" sz="1600" dirty="0"/>
                        <a:t>до 334</a:t>
                      </a:r>
                      <a:r>
                        <a:rPr lang="ru-RU" sz="1600" baseline="0" dirty="0"/>
                        <a:t> организаций </a:t>
                      </a:r>
                      <a:endParaRPr lang="ru-RU" sz="1600" dirty="0"/>
                    </a:p>
                  </a:txBody>
                  <a:tcPr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pic>
        <p:nvPicPr>
          <p:cNvPr id="5" name="Picture 2"/>
          <p:cNvPicPr/>
          <p:nvPr/>
        </p:nvPicPr>
        <p:blipFill>
          <a:blip r:embed="rId2"/>
          <a:stretch/>
        </p:blipFill>
        <p:spPr>
          <a:xfrm>
            <a:off x="0" y="0"/>
            <a:ext cx="971600" cy="908720"/>
          </a:xfrm>
          <a:prstGeom prst="rect">
            <a:avLst/>
          </a:prstGeom>
          <a:ln w="0">
            <a:noFill/>
          </a:ln>
        </p:spPr>
      </p:pic>
    </p:spTree>
    <p:extLst>
      <p:ext uri="{BB962C8B-B14F-4D97-AF65-F5344CB8AC3E}">
        <p14:creationId xmlns:p14="http://schemas.microsoft.com/office/powerpoint/2010/main" val="313773897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8233" y="-1"/>
            <a:ext cx="8315767" cy="764705"/>
          </a:xfrm>
          <a:prstGeom prst="rect">
            <a:avLst/>
          </a:prstGeom>
          <a:solidFill>
            <a:srgbClr val="92D0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46291" y="106080"/>
            <a:ext cx="8229670" cy="552542"/>
          </a:xfrm>
        </p:spPr>
        <p:txBody>
          <a:bodyPr>
            <a:normAutofit fontScale="90000"/>
          </a:bodyPr>
          <a:lstStyle/>
          <a:p>
            <a:r>
              <a:rPr lang="ru-RU" sz="2000" b="1" dirty="0">
                <a:solidFill>
                  <a:schemeClr val="accent3">
                    <a:lumMod val="50000"/>
                  </a:schemeClr>
                </a:solidFill>
              </a:rPr>
              <a:t/>
            </a:r>
            <a:br>
              <a:rPr lang="ru-RU" sz="2000" b="1" dirty="0">
                <a:solidFill>
                  <a:schemeClr val="accent3">
                    <a:lumMod val="50000"/>
                  </a:schemeClr>
                </a:solidFill>
              </a:rPr>
            </a:b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</a:rPr>
              <a:t>Задача 5. Проведение школ здоровья, ДН граждан на рабочем месте с выявленными факторами риска развития ХНИЗ </a:t>
            </a:r>
            <a:br>
              <a:rPr lang="ru-RU" sz="2000" b="1" dirty="0">
                <a:solidFill>
                  <a:schemeClr val="accent3">
                    <a:lumMod val="50000"/>
                  </a:schemeClr>
                </a:solidFill>
              </a:rPr>
            </a:br>
            <a:endParaRPr lang="ru-RU" sz="20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CF4438B-7A5A-4FF5-A55F-506B2BDBB1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914331" cy="764703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7505" y="784902"/>
            <a:ext cx="892899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Преимущества проведения школ здоровья в рамках реализации КП: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Помощь со стороны предприятия в организации проведения школы здоровья (ответственное лицо на предприятии поможет сформировать группы сотрудников, желающих принять участие).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Охват школами здоровья лиц трудоспособного возраста.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 err="1">
                <a:solidFill>
                  <a:schemeClr val="tx1">
                    <a:lumMod val="75000"/>
                    <a:lumOff val="25000"/>
                  </a:schemeClr>
                </a:solidFill>
              </a:rPr>
              <a:t>Таргетная</a:t>
            </a: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работа с целевым контингентом, возможность выявления и осуществления динамического наблюдения за сотрудниками с выявленными факторами риска ХНИЗ.</a:t>
            </a:r>
          </a:p>
          <a:p>
            <a:pPr marL="285750" indent="-285750">
              <a:buFont typeface="Wingdings" pitchFamily="2" charset="2"/>
              <a:buChar char="ü"/>
            </a:pPr>
            <a:r>
              <a:rPr lang="ru-RU" dirty="0">
                <a:solidFill>
                  <a:schemeClr val="tx1">
                    <a:lumMod val="75000"/>
                    <a:lumOff val="25000"/>
                  </a:schemeClr>
                </a:solidFill>
              </a:rPr>
              <a:t>Выполнение плана по школам здоровья + оплата по ОМС</a:t>
            </a:r>
          </a:p>
          <a:p>
            <a:pPr marL="285750" indent="-285750">
              <a:buFont typeface="Wingdings" pitchFamily="2" charset="2"/>
              <a:buChar char="ü"/>
            </a:pPr>
            <a:endParaRPr lang="ru-RU" dirty="0"/>
          </a:p>
        </p:txBody>
      </p:sp>
      <p:graphicFrame>
        <p:nvGraphicFramePr>
          <p:cNvPr id="8" name="Объект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67388363"/>
              </p:ext>
            </p:extLst>
          </p:nvPr>
        </p:nvGraphicFramePr>
        <p:xfrm>
          <a:off x="457165" y="3068960"/>
          <a:ext cx="8075275" cy="36332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6088093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" y="764704"/>
            <a:ext cx="9143999" cy="779894"/>
          </a:xfrm>
          <a:prstGeom prst="rect">
            <a:avLst/>
          </a:prstGeom>
          <a:solidFill>
            <a:schemeClr val="accent3">
              <a:alpha val="28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848A4A4-C319-4049-9BC8-37B01CA9D3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683568" cy="63324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C39BCDB-0779-4C02-899A-3C424D4C401E}"/>
              </a:ext>
            </a:extLst>
          </p:cNvPr>
          <p:cNvSpPr txBox="1"/>
          <p:nvPr/>
        </p:nvSpPr>
        <p:spPr>
          <a:xfrm>
            <a:off x="201706" y="836712"/>
            <a:ext cx="86187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облегчения процесса внедрения корпоративных программ необходимо иметь </a:t>
            </a:r>
            <a:r>
              <a:rPr lang="ru-RU" sz="20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универсальные кейсы </a:t>
            </a: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тиражирования по всем направлениям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94A331CB-15E5-4344-B914-7826C4271A84}"/>
              </a:ext>
            </a:extLst>
          </p:cNvPr>
          <p:cNvSpPr/>
          <p:nvPr/>
        </p:nvSpPr>
        <p:spPr>
          <a:xfrm>
            <a:off x="683569" y="0"/>
            <a:ext cx="8460431" cy="633246"/>
          </a:xfrm>
          <a:prstGeom prst="rect">
            <a:avLst/>
          </a:prstGeom>
          <a:solidFill>
            <a:srgbClr val="92D05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Задача 6. Разработка универсальных кейсов корпоративных программ для облегчения процесса тиражирования </a:t>
            </a:r>
          </a:p>
        </p:txBody>
      </p:sp>
      <p:sp>
        <p:nvSpPr>
          <p:cNvPr id="5" name="Овал 4"/>
          <p:cNvSpPr/>
          <p:nvPr/>
        </p:nvSpPr>
        <p:spPr>
          <a:xfrm>
            <a:off x="2345720" y="3002452"/>
            <a:ext cx="2010256" cy="1944216"/>
          </a:xfrm>
          <a:prstGeom prst="ellipse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Офисная гимнастика</a:t>
            </a:r>
          </a:p>
        </p:txBody>
      </p:sp>
      <p:sp>
        <p:nvSpPr>
          <p:cNvPr id="7" name="Овал 6"/>
          <p:cNvSpPr/>
          <p:nvPr/>
        </p:nvSpPr>
        <p:spPr>
          <a:xfrm>
            <a:off x="4401198" y="1739020"/>
            <a:ext cx="2016224" cy="1904016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>
                <a:solidFill>
                  <a:schemeClr val="accent3">
                    <a:lumMod val="50000"/>
                  </a:schemeClr>
                </a:solidFill>
              </a:rPr>
              <a:t>Раздаточный материал</a:t>
            </a:r>
          </a:p>
        </p:txBody>
      </p:sp>
      <p:sp>
        <p:nvSpPr>
          <p:cNvPr id="9" name="Овал 8"/>
          <p:cNvSpPr/>
          <p:nvPr/>
        </p:nvSpPr>
        <p:spPr>
          <a:xfrm>
            <a:off x="6793792" y="1921277"/>
            <a:ext cx="1685809" cy="1539502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Школы здоровья</a:t>
            </a:r>
          </a:p>
        </p:txBody>
      </p:sp>
      <p:sp>
        <p:nvSpPr>
          <p:cNvPr id="11" name="Овал 10"/>
          <p:cNvSpPr/>
          <p:nvPr/>
        </p:nvSpPr>
        <p:spPr>
          <a:xfrm>
            <a:off x="4317711" y="4234481"/>
            <a:ext cx="2080957" cy="1967751"/>
          </a:xfrm>
          <a:prstGeom prst="ellipse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700" b="1" dirty="0">
                <a:solidFill>
                  <a:schemeClr val="accent3">
                    <a:lumMod val="50000"/>
                  </a:schemeClr>
                </a:solidFill>
              </a:rPr>
              <a:t>Статьи и </a:t>
            </a:r>
            <a:r>
              <a:rPr lang="ru-RU" sz="1700" b="1" dirty="0" err="1">
                <a:solidFill>
                  <a:schemeClr val="accent3">
                    <a:lumMod val="50000"/>
                  </a:schemeClr>
                </a:solidFill>
              </a:rPr>
              <a:t>инфографика</a:t>
            </a:r>
            <a:endParaRPr lang="ru-RU" sz="17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12" name="Овал 11"/>
          <p:cNvSpPr/>
          <p:nvPr/>
        </p:nvSpPr>
        <p:spPr>
          <a:xfrm>
            <a:off x="201706" y="1961506"/>
            <a:ext cx="2134108" cy="2013054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accent3">
                    <a:lumMod val="50000"/>
                  </a:schemeClr>
                </a:solidFill>
              </a:rPr>
              <a:t>Письмо для работодателя</a:t>
            </a:r>
          </a:p>
        </p:txBody>
      </p:sp>
      <p:sp>
        <p:nvSpPr>
          <p:cNvPr id="13" name="Овал 12"/>
          <p:cNvSpPr/>
          <p:nvPr/>
        </p:nvSpPr>
        <p:spPr>
          <a:xfrm>
            <a:off x="351691" y="4221088"/>
            <a:ext cx="1994029" cy="1981144"/>
          </a:xfrm>
          <a:prstGeom prst="ellipse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Шаблон КП</a:t>
            </a:r>
          </a:p>
        </p:txBody>
      </p:sp>
      <p:sp>
        <p:nvSpPr>
          <p:cNvPr id="14" name="Овал 13"/>
          <p:cNvSpPr/>
          <p:nvPr/>
        </p:nvSpPr>
        <p:spPr>
          <a:xfrm>
            <a:off x="6598386" y="3978766"/>
            <a:ext cx="2076619" cy="1967751"/>
          </a:xfrm>
          <a:prstGeom prst="ellipse">
            <a:avLst/>
          </a:prstGeom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Лекции</a:t>
            </a:r>
          </a:p>
        </p:txBody>
      </p:sp>
    </p:spTree>
    <p:extLst>
      <p:ext uri="{BB962C8B-B14F-4D97-AF65-F5344CB8AC3E}">
        <p14:creationId xmlns:p14="http://schemas.microsoft.com/office/powerpoint/2010/main" val="33332083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848A4A4-C319-4049-9BC8-37B01CA9D3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683568" cy="633246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BC39BCDB-0779-4C02-899A-3C424D4C401E}"/>
              </a:ext>
            </a:extLst>
          </p:cNvPr>
          <p:cNvSpPr txBox="1"/>
          <p:nvPr/>
        </p:nvSpPr>
        <p:spPr>
          <a:xfrm>
            <a:off x="201706" y="836712"/>
            <a:ext cx="861876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Bef>
                <a:spcPts val="1200"/>
              </a:spcBef>
            </a:pPr>
            <a:r>
              <a:rPr lang="ru-RU" sz="20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Для облегчения процесса внедрения корпоративных программ используйте информационные ресурсы  и онлайн-платформы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94A331CB-15E5-4344-B914-7826C4271A84}"/>
              </a:ext>
            </a:extLst>
          </p:cNvPr>
          <p:cNvSpPr/>
          <p:nvPr/>
        </p:nvSpPr>
        <p:spPr>
          <a:xfrm>
            <a:off x="683569" y="0"/>
            <a:ext cx="8460431" cy="633246"/>
          </a:xfrm>
          <a:prstGeom prst="rect">
            <a:avLst/>
          </a:prstGeom>
          <a:solidFill>
            <a:srgbClr val="92D05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Задача 6. Разработка универсальных кейсов корпоративных программ для облегчения процесса тиражирования 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75966" y="1844824"/>
            <a:ext cx="2592288" cy="7920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</a:rPr>
              <a:t>Атрия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392270" y="2934431"/>
            <a:ext cx="2592288" cy="792088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Яндекс-платформа для онлайн-лекций</a:t>
            </a:r>
          </a:p>
        </p:txBody>
      </p:sp>
      <p:sp>
        <p:nvSpPr>
          <p:cNvPr id="16" name="Прямоугольник 15"/>
          <p:cNvSpPr/>
          <p:nvPr/>
        </p:nvSpPr>
        <p:spPr>
          <a:xfrm>
            <a:off x="392270" y="4059792"/>
            <a:ext cx="2592288" cy="7920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Создание тематических групп в Максе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453585" y="1844824"/>
            <a:ext cx="2510903" cy="7920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err="1">
                <a:solidFill>
                  <a:schemeClr val="accent3">
                    <a:lumMod val="50000"/>
                  </a:schemeClr>
                </a:solidFill>
              </a:rPr>
              <a:t>Такздорово</a:t>
            </a:r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 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203030" y="1791790"/>
            <a:ext cx="3025234" cy="1224136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Использование мобильных приложений (подсчет шагов, калорий)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3203031" y="4763225"/>
            <a:ext cx="3025233" cy="1178750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Телемедицинские консультации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396217" y="5134770"/>
            <a:ext cx="2592288" cy="79208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Создание  общего корпоративного чата</a:t>
            </a:r>
          </a:p>
        </p:txBody>
      </p:sp>
      <p:sp>
        <p:nvSpPr>
          <p:cNvPr id="21" name="Прямоугольник 20"/>
          <p:cNvSpPr/>
          <p:nvPr/>
        </p:nvSpPr>
        <p:spPr>
          <a:xfrm>
            <a:off x="6455220" y="2943918"/>
            <a:ext cx="2510903" cy="77311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Сайт НМИЦ ТПМ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6453584" y="4059792"/>
            <a:ext cx="2510902" cy="79208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Сайт ГБУЗ </a:t>
            </a:r>
            <a:r>
              <a:rPr lang="ru-RU" b="1" dirty="0" err="1">
                <a:solidFill>
                  <a:schemeClr val="accent3">
                    <a:lumMod val="50000"/>
                  </a:schemeClr>
                </a:solidFill>
              </a:rPr>
              <a:t>ЦОЗиМП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3203031" y="3320986"/>
            <a:ext cx="3025234" cy="120663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Использование цифровых медицинских устройств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6453584" y="5149887"/>
            <a:ext cx="2510902" cy="79208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ВК ГБУЗ </a:t>
            </a:r>
            <a:r>
              <a:rPr lang="ru-RU" b="1" dirty="0" err="1">
                <a:solidFill>
                  <a:schemeClr val="accent3">
                    <a:lumMod val="50000"/>
                  </a:schemeClr>
                </a:solidFill>
              </a:rPr>
              <a:t>ЦОЗиМП</a:t>
            </a:r>
            <a:endParaRPr lang="ru-RU" b="1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3350633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8848A4A4-C319-4049-9BC8-37B01CA9D34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683568" cy="633246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94A331CB-15E5-4344-B914-7826C4271A84}"/>
              </a:ext>
            </a:extLst>
          </p:cNvPr>
          <p:cNvSpPr/>
          <p:nvPr/>
        </p:nvSpPr>
        <p:spPr>
          <a:xfrm>
            <a:off x="683569" y="0"/>
            <a:ext cx="8460431" cy="633246"/>
          </a:xfrm>
          <a:prstGeom prst="rect">
            <a:avLst/>
          </a:prstGeom>
          <a:solidFill>
            <a:srgbClr val="92D050">
              <a:alpha val="32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0"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Задача 7. Разработка и тиражирование лучших практик. Проведение конкурса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41785" y="827420"/>
            <a:ext cx="5454351" cy="57246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 algn="just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ru-RU" dirty="0"/>
              <a:t>Заключен договор между медицинской организацией-куратором и предприятием.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ru-RU" dirty="0"/>
              <a:t>Разработана и утверждена корпоративная программа укрепления здоровья сотрудников.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ru-RU" dirty="0"/>
              <a:t>Своевременное предоставление отчетности.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ru-RU" dirty="0"/>
              <a:t>Подробное описание проведенных мероприятий.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ru-RU" dirty="0"/>
              <a:t>Предоставление фотографий мероприятий.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ru-RU" dirty="0"/>
              <a:t>Лучшие практики могут быть по направлениям: профилактика потребления табака; снижение потребления алкоголя; здоровое питание и рабочее место; повышение физической активности; сохранение психологического здоровья и благополучия; сохранение репродуктивного здоровья, заботе о семье; профилактика артериальной гипертензии и пр.</a:t>
            </a:r>
          </a:p>
          <a:p>
            <a:pPr marL="342900" indent="-342900" algn="just">
              <a:spcBef>
                <a:spcPts val="600"/>
              </a:spcBef>
              <a:spcAft>
                <a:spcPts val="600"/>
              </a:spcAft>
              <a:buAutoNum type="arabicPeriod"/>
            </a:pPr>
            <a:r>
              <a:rPr lang="ru-RU" dirty="0"/>
              <a:t>Практика должна иметь положительные результаты.</a:t>
            </a:r>
          </a:p>
        </p:txBody>
      </p:sp>
      <p:sp>
        <p:nvSpPr>
          <p:cNvPr id="6" name="Блок-схема: узел 5"/>
          <p:cNvSpPr/>
          <p:nvPr/>
        </p:nvSpPr>
        <p:spPr>
          <a:xfrm>
            <a:off x="6084168" y="3680526"/>
            <a:ext cx="2520280" cy="2403554"/>
          </a:xfrm>
          <a:prstGeom prst="flowChartConnector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Создание сборника лучших практик Краснодарского края</a:t>
            </a:r>
          </a:p>
        </p:txBody>
      </p:sp>
      <p:sp>
        <p:nvSpPr>
          <p:cNvPr id="25" name="Блок-схема: узел 24"/>
          <p:cNvSpPr/>
          <p:nvPr/>
        </p:nvSpPr>
        <p:spPr>
          <a:xfrm>
            <a:off x="6084168" y="1052736"/>
            <a:ext cx="2448272" cy="2304256"/>
          </a:xfrm>
          <a:prstGeom prst="flowChartConnector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Проведение конкурса на лучшую практику</a:t>
            </a:r>
          </a:p>
        </p:txBody>
      </p:sp>
    </p:spTree>
    <p:extLst>
      <p:ext uri="{BB962C8B-B14F-4D97-AF65-F5344CB8AC3E}">
        <p14:creationId xmlns:p14="http://schemas.microsoft.com/office/powerpoint/2010/main" val="107416844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827584" y="0"/>
            <a:ext cx="8316416" cy="764704"/>
          </a:xfrm>
          <a:prstGeom prst="rect">
            <a:avLst/>
          </a:prstGeom>
          <a:solidFill>
            <a:srgbClr val="92D0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00F59033-1243-4793-8002-130260EC6EA4}"/>
              </a:ext>
            </a:extLst>
          </p:cNvPr>
          <p:cNvSpPr/>
          <p:nvPr/>
        </p:nvSpPr>
        <p:spPr>
          <a:xfrm>
            <a:off x="1015644" y="57427"/>
            <a:ext cx="6495781" cy="7123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lvl="0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Профилактика потребления табака и снижение потребления алкоголя </a:t>
            </a:r>
            <a:endParaRPr lang="ru-RU" sz="2400" b="1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6146" name="Picture 2" descr="Picture background">
            <a:extLst>
              <a:ext uri="{FF2B5EF4-FFF2-40B4-BE49-F238E27FC236}">
                <a16:creationId xmlns="" xmlns:a16="http://schemas.microsoft.com/office/drawing/2014/main" id="{B23AC596-2C02-485B-A153-BC3D47394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4750" y="0"/>
            <a:ext cx="969432" cy="769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FCF4438B-7A5A-4FF5-A55F-506B2BDBB1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1" y="4380"/>
            <a:ext cx="825503" cy="759787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441218102"/>
              </p:ext>
            </p:extLst>
          </p:nvPr>
        </p:nvGraphicFramePr>
        <p:xfrm>
          <a:off x="107504" y="620688"/>
          <a:ext cx="6984536" cy="61189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15" name="Picture 4" descr="Январь - месяц профилактики избыточного потребления алкоголя, его слоган -  «За. трезвый регион!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1301" y="1"/>
            <a:ext cx="1022699" cy="769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23711" y="3429000"/>
            <a:ext cx="1861868" cy="29187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87425" y="980728"/>
            <a:ext cx="3048000" cy="2286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3207" y="4888387"/>
            <a:ext cx="1032218" cy="14401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" name="Picture 4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3207" y="3429000"/>
            <a:ext cx="1076152" cy="13699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82714704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827584" y="0"/>
            <a:ext cx="8316416" cy="764704"/>
          </a:xfrm>
          <a:prstGeom prst="rect">
            <a:avLst/>
          </a:prstGeom>
          <a:solidFill>
            <a:srgbClr val="92D0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00F59033-1243-4793-8002-130260EC6EA4}"/>
              </a:ext>
            </a:extLst>
          </p:cNvPr>
          <p:cNvSpPr/>
          <p:nvPr/>
        </p:nvSpPr>
        <p:spPr>
          <a:xfrm>
            <a:off x="1015644" y="57427"/>
            <a:ext cx="6495781" cy="7123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lvl="0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Лучшие краевые практики по направлению «Снижение потребления алкоголя  и табака»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FCF4438B-7A5A-4FF5-A55F-506B2BDBB1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1" y="33726"/>
            <a:ext cx="825503" cy="759787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5383" y="-13492879"/>
            <a:ext cx="14401600" cy="1080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9624" y="1624510"/>
            <a:ext cx="6370119" cy="49398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 dirty="0"/>
              <a:t>скрининг работников на выявление курящих,  тестирование (тест </a:t>
            </a:r>
            <a:r>
              <a:rPr lang="ru-RU" sz="1400" dirty="0" err="1"/>
              <a:t>Фагестрема</a:t>
            </a:r>
            <a:r>
              <a:rPr lang="ru-RU" sz="1400" dirty="0"/>
              <a:t>) для оценки степени никотиновой зависимости и тест для оценки степени мотивации к отказу от курения;</a:t>
            </a:r>
          </a:p>
          <a:p>
            <a:pPr marL="285750" indent="-285750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 dirty="0"/>
              <a:t>с помощью </a:t>
            </a:r>
            <a:r>
              <a:rPr lang="ru-RU" sz="1400" dirty="0" err="1"/>
              <a:t>смокелайзера</a:t>
            </a:r>
            <a:r>
              <a:rPr lang="ru-RU" sz="1400" dirty="0"/>
              <a:t> наглядно показана степень загрязнения организма углекислым газом;</a:t>
            </a:r>
          </a:p>
          <a:p>
            <a:pPr marL="285750" indent="-285750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 dirty="0"/>
              <a:t>курящие пациенты приглашены в КОК, где им проведено углубленное профилактическое консультирование; школа здоровья по ХНИЗ;</a:t>
            </a:r>
          </a:p>
          <a:p>
            <a:pPr marL="285750" indent="-285750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 dirty="0"/>
              <a:t>всем курящим проведена спирометрия; розданы памятки по отказу от курения;</a:t>
            </a:r>
          </a:p>
          <a:p>
            <a:pPr marL="285750" indent="-285750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 dirty="0"/>
              <a:t>в корпоративных чатах, в социальных сетях и на официальных сайтах размещена информация о вреде курения;</a:t>
            </a:r>
          </a:p>
          <a:p>
            <a:pPr marL="285750" indent="-285750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 dirty="0"/>
              <a:t>в подразделениях и на территории  размещены таблички о запрете курения; все помещения оснащены детекторами дыма;</a:t>
            </a:r>
          </a:p>
          <a:p>
            <a:pPr marL="285750" indent="-285750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 dirty="0"/>
              <a:t>проведение Дня здоровья по отказу от курения;</a:t>
            </a:r>
          </a:p>
          <a:p>
            <a:pPr marL="285750" indent="-285750">
              <a:spcBef>
                <a:spcPts val="600"/>
              </a:spcBef>
              <a:buFont typeface="Wingdings" pitchFamily="2" charset="2"/>
              <a:buChar char="ü"/>
            </a:pPr>
            <a:r>
              <a:rPr lang="ru-RU" sz="1400" dirty="0"/>
              <a:t>проведено анкетирование сотрудников по вопросам потребления алкоголя; размещена информация о вреде алкоголя; участие сотрудников в акции </a:t>
            </a:r>
            <a:r>
              <a:rPr lang="ru-RU" sz="1400" dirty="0" err="1"/>
              <a:t>Антинарко</a:t>
            </a:r>
            <a:r>
              <a:rPr lang="ru-RU" sz="1400" dirty="0"/>
              <a:t>; проведение лекции врачом-наркологом о вреде алкоголя; размещение телефона «Горячей линии», проведение УПК, участие в показательном дне здоровья «Алкоголь убивает – 1000 и одна причина не пить» и пр.</a:t>
            </a:r>
          </a:p>
        </p:txBody>
      </p:sp>
      <p:pic>
        <p:nvPicPr>
          <p:cNvPr id="8" name="Picture 2" descr="Picture background">
            <a:extLst>
              <a:ext uri="{FF2B5EF4-FFF2-40B4-BE49-F238E27FC236}">
                <a16:creationId xmlns="" xmlns:a16="http://schemas.microsoft.com/office/drawing/2014/main" id="{B23AC596-2C02-485B-A153-BC3D47394C1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34" r="10956"/>
          <a:stretch/>
        </p:blipFill>
        <p:spPr bwMode="auto">
          <a:xfrm>
            <a:off x="6459743" y="1700808"/>
            <a:ext cx="1233745" cy="12933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4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01463" y="1624510"/>
            <a:ext cx="1190788" cy="134381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1" name="Picture 5"/>
          <p:cNvPicPr>
            <a:picLocks noChangeAspect="1" noChangeArrowheads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202" t="17693" r="16574" b="27566"/>
          <a:stretch/>
        </p:blipFill>
        <p:spPr bwMode="auto">
          <a:xfrm>
            <a:off x="6459743" y="3068960"/>
            <a:ext cx="2545746" cy="32865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793513"/>
            <a:ext cx="89644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ts val="600"/>
              </a:spcBef>
            </a:pPr>
            <a:r>
              <a:rPr lang="ru-RU" sz="1600" b="1" dirty="0"/>
              <a:t>Медицинская организация-куратор ГБУЗ «Кущевская ЦРБ» МЗ КК (проводит КП среди своих сотрудников; в администрации </a:t>
            </a:r>
            <a:r>
              <a:rPr lang="ru-RU" sz="1600" b="1" dirty="0" err="1"/>
              <a:t>Кущевского</a:t>
            </a:r>
            <a:r>
              <a:rPr lang="ru-RU" sz="1600" b="1" dirty="0"/>
              <a:t> сельского поселения; ГБУ СО КК «</a:t>
            </a:r>
            <a:r>
              <a:rPr lang="ru-RU" sz="1600" b="1" dirty="0" err="1"/>
              <a:t>Кущевский</a:t>
            </a:r>
            <a:r>
              <a:rPr lang="ru-RU" sz="1600" b="1" dirty="0"/>
              <a:t> комплексный центр социального обслуживания населения»).</a:t>
            </a:r>
          </a:p>
        </p:txBody>
      </p:sp>
    </p:spTree>
    <p:extLst>
      <p:ext uri="{BB962C8B-B14F-4D97-AF65-F5344CB8AC3E}">
        <p14:creationId xmlns:p14="http://schemas.microsoft.com/office/powerpoint/2010/main" val="217134517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827584" y="0"/>
            <a:ext cx="8316416" cy="764704"/>
          </a:xfrm>
          <a:prstGeom prst="rect">
            <a:avLst/>
          </a:prstGeom>
          <a:solidFill>
            <a:srgbClr val="92D0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00F59033-1243-4793-8002-130260EC6EA4}"/>
              </a:ext>
            </a:extLst>
          </p:cNvPr>
          <p:cNvSpPr/>
          <p:nvPr/>
        </p:nvSpPr>
        <p:spPr>
          <a:xfrm>
            <a:off x="1015644" y="57427"/>
            <a:ext cx="6495781" cy="7123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lvl="0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Здоровое питание и рабочее место, снижение избыточной массы тела </a:t>
            </a:r>
          </a:p>
        </p:txBody>
      </p:sp>
      <p:pic>
        <p:nvPicPr>
          <p:cNvPr id="6148" name="Picture 4">
            <a:extLst>
              <a:ext uri="{FF2B5EF4-FFF2-40B4-BE49-F238E27FC236}">
                <a16:creationId xmlns="" xmlns:a16="http://schemas.microsoft.com/office/drawing/2014/main" id="{6DAF0F86-58FF-4360-9331-8863EDBAB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9641" y="0"/>
            <a:ext cx="1098837" cy="764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FCF4438B-7A5A-4FF5-A55F-506B2BDBB1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1" y="4380"/>
            <a:ext cx="825503" cy="759787"/>
          </a:xfrm>
          <a:prstGeom prst="rect">
            <a:avLst/>
          </a:prstGeom>
        </p:spPr>
      </p:pic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2421943024"/>
              </p:ext>
            </p:extLst>
          </p:nvPr>
        </p:nvGraphicFramePr>
        <p:xfrm>
          <a:off x="107504" y="764167"/>
          <a:ext cx="6984536" cy="59754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5123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05567" y="3068958"/>
            <a:ext cx="2376264" cy="167972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4" name="Picture 4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9186" y="5013176"/>
            <a:ext cx="2363153" cy="16706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46905" y="1196752"/>
            <a:ext cx="2334926" cy="16505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5876323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827584" y="0"/>
            <a:ext cx="8316416" cy="764704"/>
          </a:xfrm>
          <a:prstGeom prst="rect">
            <a:avLst/>
          </a:prstGeom>
          <a:solidFill>
            <a:srgbClr val="92D0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00F59033-1243-4793-8002-130260EC6EA4}"/>
              </a:ext>
            </a:extLst>
          </p:cNvPr>
          <p:cNvSpPr/>
          <p:nvPr/>
        </p:nvSpPr>
        <p:spPr>
          <a:xfrm>
            <a:off x="1015644" y="57427"/>
            <a:ext cx="6495781" cy="7123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lvl="0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Лучшие краевые практики по направлению Здоровое питание и рабочее место, снижение избыточной массы тела 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FCF4438B-7A5A-4FF5-A55F-506B2BDBB1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1" y="33726"/>
            <a:ext cx="825503" cy="759787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5383" y="-13492879"/>
            <a:ext cx="14401600" cy="1080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79513" y="908720"/>
            <a:ext cx="7704856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Bef>
                <a:spcPts val="1200"/>
              </a:spcBef>
            </a:pPr>
            <a:r>
              <a:rPr lang="ru-RU" sz="1400" b="1" dirty="0"/>
              <a:t>ГБУЗ «Городская больница г. Армавира» МЗ КК (проведение КП среди своих сотрудников</a:t>
            </a:r>
            <a:r>
              <a:rPr lang="en-US" sz="1400" b="1" dirty="0"/>
              <a:t> </a:t>
            </a:r>
            <a:r>
              <a:rPr lang="ru-RU" sz="1400" b="1" dirty="0"/>
              <a:t>и в ООО «</a:t>
            </a:r>
            <a:r>
              <a:rPr lang="ru-RU" sz="1400" b="1" dirty="0" err="1"/>
              <a:t>КубаньРус</a:t>
            </a:r>
            <a:r>
              <a:rPr lang="ru-RU" sz="1400" b="1" dirty="0"/>
              <a:t>-Молоко»): </a:t>
            </a:r>
            <a:r>
              <a:rPr lang="ru-RU" sz="1400" dirty="0"/>
              <a:t>Организованы специально оборудованные места для приема пищи сотрудниками. Проводится  реализация </a:t>
            </a:r>
            <a:r>
              <a:rPr lang="ru-RU" sz="1400" b="1" dirty="0"/>
              <a:t>проекта «Сбрось лишнее!»</a:t>
            </a:r>
            <a:r>
              <a:rPr lang="ru-RU" sz="1400" dirty="0"/>
              <a:t>, целью которого является оказание помощи в снижении веса сотрудникам с избыточной массой тела,  формирование здоровых привычек питания и ЗОЖ. Принимают участие сотрудники, имеющие избыточную массу тела (с ИМТ более 27). Доля лиц, нормализовавших массу тела, составила 15% от общего количества лиц с превышением массы тела или ожирением на старте программы. </a:t>
            </a:r>
          </a:p>
          <a:p>
            <a:pPr algn="just">
              <a:spcBef>
                <a:spcPts val="1200"/>
              </a:spcBef>
            </a:pPr>
            <a:r>
              <a:rPr lang="ru-RU" sz="1400" b="1" dirty="0"/>
              <a:t>ГБУЗ "Городская поликлиника города-курорта Геленджик" МЗ КК (проведение КП среди своих сотрудников, АО «</a:t>
            </a:r>
            <a:r>
              <a:rPr lang="ru-RU" sz="1400" b="1" dirty="0" err="1"/>
              <a:t>Южморгеология</a:t>
            </a:r>
            <a:r>
              <a:rPr lang="ru-RU" sz="1400" b="1" dirty="0"/>
              <a:t>», в  МАОУ СОШ 12 им. Маршала Жукова).</a:t>
            </a:r>
            <a:r>
              <a:rPr lang="ru-RU" sz="1400" dirty="0"/>
              <a:t> В школе: выделено помещение для приема пищи преподавателей. Разработаны варианты меню  для приема пищи в столовой  школы, согласно выбору работников. Проведена маркировка блюд и напитков для меню «здоровое питание». Включены в ассортимент продукты для «Здорового перекуса»: овощные блюда, йогурты, зерновые батончики. Рабочие места преподавателей оснащены кулерами с питьевой водой. Прочитана лекция на тему: «Основы рационального питания и ЗОЖ. Энергетическая ценность блюд». Распространены информационные материалы и пр.</a:t>
            </a:r>
          </a:p>
          <a:p>
            <a:pPr algn="just">
              <a:spcBef>
                <a:spcPts val="1200"/>
              </a:spcBef>
            </a:pPr>
            <a:r>
              <a:rPr lang="ru-RU" sz="1400" b="1" dirty="0"/>
              <a:t>ГБУЗ «</a:t>
            </a:r>
            <a:r>
              <a:rPr lang="ru-RU" sz="1400" b="1" dirty="0" err="1"/>
              <a:t>Выселковская</a:t>
            </a:r>
            <a:r>
              <a:rPr lang="ru-RU" sz="1400" b="1" dirty="0"/>
              <a:t> ЦРБ» МЗ КК (проведение КП среди своих сотрудников, в ООО «</a:t>
            </a:r>
            <a:r>
              <a:rPr lang="ru-RU" sz="1400" b="1" dirty="0" err="1"/>
              <a:t>Выселковская</a:t>
            </a:r>
            <a:r>
              <a:rPr lang="ru-RU" sz="1400" b="1" dirty="0"/>
              <a:t> стоматологическая поликлиника» и ГБУЗ "Специализированная психоневрологическая больница" п. Заречный):</a:t>
            </a:r>
            <a:r>
              <a:rPr lang="ru-RU" sz="1400" dirty="0"/>
              <a:t> Проведение анкетирования по вопросам ПП. Размещение и распространение информационных материалов (брошюры, плакаты, буклеты, информационные статьи, аудио, видеоролики, </a:t>
            </a:r>
            <a:r>
              <a:rPr lang="ru-RU" sz="1400" dirty="0" err="1"/>
              <a:t>инфографика</a:t>
            </a:r>
            <a:r>
              <a:rPr lang="ru-RU" sz="1400" dirty="0"/>
              <a:t> для публикации в корпоративном чате). Проведение  лекций о правильном питании, нормализации массы тела. Проведение тематических дней/недель, направленных на популяризацию здорового питания в коллективе. Проведены школы здоровья по здоровому питанию, нормализации массы тела, обучение основам рациона здорового питания. Организация соревнований между сотрудниками или подразделениями, проведение марафона по снижению веса .</a:t>
            </a:r>
          </a:p>
        </p:txBody>
      </p:sp>
      <p:pic>
        <p:nvPicPr>
          <p:cNvPr id="7" name="Picture 4">
            <a:extLst>
              <a:ext uri="{FF2B5EF4-FFF2-40B4-BE49-F238E27FC236}">
                <a16:creationId xmlns="" xmlns:a16="http://schemas.microsoft.com/office/drawing/2014/main" id="{6DAF0F86-58FF-4360-9331-8863EDBAB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40352" y="0"/>
            <a:ext cx="1403647" cy="7641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/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050" r="28311"/>
          <a:stretch/>
        </p:blipFill>
        <p:spPr bwMode="auto">
          <a:xfrm>
            <a:off x="7884370" y="901706"/>
            <a:ext cx="1171484" cy="15998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5" name="Picture 5" descr="66358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3768"/>
          <a:stretch/>
        </p:blipFill>
        <p:spPr bwMode="auto">
          <a:xfrm>
            <a:off x="7888360" y="2501583"/>
            <a:ext cx="1170171" cy="14847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86" t="14102" r="13035" b="7376"/>
          <a:stretch/>
        </p:blipFill>
        <p:spPr bwMode="auto">
          <a:xfrm>
            <a:off x="7878619" y="4918898"/>
            <a:ext cx="1177234" cy="17281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086" t="37686" r="12735" b="24629"/>
          <a:stretch/>
        </p:blipFill>
        <p:spPr bwMode="auto">
          <a:xfrm>
            <a:off x="7884368" y="3986367"/>
            <a:ext cx="1171485" cy="9325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3181000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827584" y="0"/>
            <a:ext cx="8316416" cy="764704"/>
          </a:xfrm>
          <a:prstGeom prst="rect">
            <a:avLst/>
          </a:prstGeom>
          <a:solidFill>
            <a:srgbClr val="92D0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00F59033-1243-4793-8002-130260EC6EA4}"/>
              </a:ext>
            </a:extLst>
          </p:cNvPr>
          <p:cNvSpPr/>
          <p:nvPr/>
        </p:nvSpPr>
        <p:spPr>
          <a:xfrm>
            <a:off x="1015644" y="57427"/>
            <a:ext cx="6495781" cy="7123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Повышение физической активности</a:t>
            </a:r>
          </a:p>
        </p:txBody>
      </p:sp>
      <p:pic>
        <p:nvPicPr>
          <p:cNvPr id="6150" name="Picture 6" descr="Picture background">
            <a:extLst>
              <a:ext uri="{FF2B5EF4-FFF2-40B4-BE49-F238E27FC236}">
                <a16:creationId xmlns="" xmlns:a16="http://schemas.microsoft.com/office/drawing/2014/main" id="{FCDBFE46-24F8-4105-B7F8-865646E956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9617" y="0"/>
            <a:ext cx="1103016" cy="76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FCF4438B-7A5A-4FF5-A55F-506B2BDBB1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1" y="4380"/>
            <a:ext cx="825503" cy="759787"/>
          </a:xfrm>
          <a:prstGeom prst="rect">
            <a:avLst/>
          </a:prstGeom>
        </p:spPr>
      </p:pic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4081316006"/>
              </p:ext>
            </p:extLst>
          </p:nvPr>
        </p:nvGraphicFramePr>
        <p:xfrm>
          <a:off x="107504" y="764167"/>
          <a:ext cx="6984536" cy="59754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5383" y="-13492879"/>
            <a:ext cx="14401600" cy="1080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6" y="980728"/>
            <a:ext cx="2496277" cy="18722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5" y="2996952"/>
            <a:ext cx="2580169" cy="178060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215" y="4941168"/>
            <a:ext cx="2596417" cy="15841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6915137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827584" y="0"/>
            <a:ext cx="8316416" cy="764704"/>
          </a:xfrm>
          <a:prstGeom prst="rect">
            <a:avLst/>
          </a:prstGeom>
          <a:solidFill>
            <a:srgbClr val="92D0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00F59033-1243-4793-8002-130260EC6EA4}"/>
              </a:ext>
            </a:extLst>
          </p:cNvPr>
          <p:cNvSpPr/>
          <p:nvPr/>
        </p:nvSpPr>
        <p:spPr>
          <a:xfrm>
            <a:off x="1015644" y="57427"/>
            <a:ext cx="6495781" cy="7123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lvl="0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Лучшие краевые практики по направлению «Физическая активность»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FCF4438B-7A5A-4FF5-A55F-506B2BDBB1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1" y="33726"/>
            <a:ext cx="825503" cy="759787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5383" y="-13492879"/>
            <a:ext cx="14401600" cy="1080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081" y="836712"/>
            <a:ext cx="6946183" cy="60939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500" b="1" dirty="0"/>
              <a:t>ГК ООО «Прогресс Агро» (куратор – ГБУЗ </a:t>
            </a:r>
            <a:r>
              <a:rPr lang="ru-RU" sz="1500" b="1" dirty="0" err="1"/>
              <a:t>ЦОЗиМП</a:t>
            </a:r>
            <a:r>
              <a:rPr lang="ru-RU" sz="1500" b="1" dirty="0"/>
              <a:t>): </a:t>
            </a:r>
            <a:r>
              <a:rPr lang="ru-RU" sz="1500" dirty="0"/>
              <a:t>Активное участие сотрудников в спортивных мероприятиях: Районные соревнования по баскетболу, волейболу, пляжному волейболу, «Силовому троеборью», </a:t>
            </a:r>
            <a:r>
              <a:rPr lang="ru-RU" sz="1500" dirty="0" err="1"/>
              <a:t>дартсу</a:t>
            </a:r>
            <a:r>
              <a:rPr lang="ru-RU" sz="1500" dirty="0"/>
              <a:t>, </a:t>
            </a:r>
            <a:r>
              <a:rPr lang="ru-RU" sz="1500" dirty="0" err="1"/>
              <a:t>стритболу</a:t>
            </a:r>
            <a:r>
              <a:rPr lang="ru-RU" sz="1500" dirty="0"/>
              <a:t>, бадминтону,  по стрельбе из пневматической винтовки, гиревому спорту, командные соревнования по боулингу, соревнования по настольному теннису, рыбной ловле, проведение субботников на предприятии, участие в товарищеских матчах по футболу, внутренняя спартакиада Паритет Агро, сдача нормативов ГТО, туристические походы,  участие в забеге «Суворов </a:t>
            </a:r>
            <a:r>
              <a:rPr lang="ru-RU" sz="1500" dirty="0" err="1"/>
              <a:t>трейл</a:t>
            </a:r>
            <a:r>
              <a:rPr lang="ru-RU" sz="1500" dirty="0"/>
              <a:t>», Тренинг "</a:t>
            </a:r>
            <a:r>
              <a:rPr lang="ru-RU" sz="1500" dirty="0" err="1"/>
              <a:t>Командообразование</a:t>
            </a:r>
            <a:r>
              <a:rPr lang="ru-RU" sz="1500" dirty="0"/>
              <a:t>",  открытая практика по йоге – бесплатные занятия с тренером; зарядка от МС Прогресс Агро; есть центр спортивных единоборств "Сокол", где работники "Прогресс Агро" могут заниматься бесплатно. </a:t>
            </a:r>
          </a:p>
          <a:p>
            <a:pPr algn="just"/>
            <a:endParaRPr lang="ru-RU" sz="1500" dirty="0"/>
          </a:p>
          <a:p>
            <a:pPr algn="just"/>
            <a:r>
              <a:rPr lang="ru-RU" sz="1500" b="1" dirty="0"/>
              <a:t>ООО «</a:t>
            </a:r>
            <a:r>
              <a:rPr lang="ru-RU" sz="1500" b="1" dirty="0" err="1"/>
              <a:t>ЕвроХим</a:t>
            </a:r>
            <a:r>
              <a:rPr lang="ru-RU" sz="1500" b="1" dirty="0"/>
              <a:t> – БМУ» (медицинская организация-куратор ГБУЗ «Белореченская ЦРБ», также реализует КП среди своих сотрудников)</a:t>
            </a:r>
            <a:r>
              <a:rPr lang="ru-RU" sz="1500" dirty="0"/>
              <a:t> Организация командно-спортивных мероприятий: чемпионат по футболу между цехами, чемпионат по пляжному волейболу между цехами,  чемпионат по баскетболу между цехами.</a:t>
            </a:r>
          </a:p>
          <a:p>
            <a:pPr algn="just"/>
            <a:endParaRPr lang="ru-RU" sz="1500" b="1" dirty="0"/>
          </a:p>
          <a:p>
            <a:pPr algn="just"/>
            <a:r>
              <a:rPr lang="ru-RU" sz="1500" b="1" dirty="0"/>
              <a:t>ГБУЗ «Абинская центральная районная больница» МЗ КК (реализует КП в ООО «</a:t>
            </a:r>
            <a:r>
              <a:rPr lang="ru-RU" sz="1500" b="1" dirty="0" err="1"/>
              <a:t>Абинский</a:t>
            </a:r>
            <a:r>
              <a:rPr lang="ru-RU" sz="1500" b="1" dirty="0"/>
              <a:t> электрометаллургический завод», АО "КСП "Светлогорское»). </a:t>
            </a:r>
            <a:r>
              <a:rPr lang="ru-RU" sz="1500" dirty="0"/>
              <a:t>На заводе: Профсоюзная организация обеспечивает сотрудников абонементами в бассейн в МАУ «Спортивно-оздоровительный комплекс», проводятся занятия по </a:t>
            </a:r>
            <a:r>
              <a:rPr lang="ru-RU" sz="1500" dirty="0" err="1"/>
              <a:t>аквааэробике</a:t>
            </a:r>
            <a:r>
              <a:rPr lang="ru-RU" sz="1500" dirty="0"/>
              <a:t>. Составляется медиаплан по рассылкам в корпоративный чат по всем направлениям программы. Команды сотрудников принимают участие в спартакиаде трудящихся коллективов </a:t>
            </a:r>
            <a:r>
              <a:rPr lang="ru-RU" sz="1500" dirty="0" err="1"/>
              <a:t>Абинского</a:t>
            </a:r>
            <a:r>
              <a:rPr lang="ru-RU" sz="1500" dirty="0"/>
              <a:t> района.</a:t>
            </a:r>
          </a:p>
          <a:p>
            <a:endParaRPr lang="ru-RU" sz="1500" dirty="0"/>
          </a:p>
        </p:txBody>
      </p:sp>
      <p:pic>
        <p:nvPicPr>
          <p:cNvPr id="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086" y="2348880"/>
            <a:ext cx="2032166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086" y="836712"/>
            <a:ext cx="2052649" cy="151216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" name="Picture 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085" y="3717032"/>
            <a:ext cx="2041525" cy="12961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2" name="Picture 6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6086" y="5013176"/>
            <a:ext cx="2041524" cy="15617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64512" y="12702"/>
            <a:ext cx="979488" cy="8018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27454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827584" y="0"/>
            <a:ext cx="8316416" cy="764704"/>
          </a:xfrm>
          <a:prstGeom prst="rect">
            <a:avLst/>
          </a:prstGeom>
          <a:solidFill>
            <a:srgbClr val="92D0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71600" y="116632"/>
            <a:ext cx="8172400" cy="576064"/>
          </a:xfrm>
        </p:spPr>
        <p:txBody>
          <a:bodyPr>
            <a:normAutofit fontScale="90000"/>
          </a:bodyPr>
          <a:lstStyle/>
          <a:p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Количество и структура предприятий, участвующих в реализации корпоративных программ</a:t>
            </a: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23680533"/>
              </p:ext>
            </p:extLst>
          </p:nvPr>
        </p:nvGraphicFramePr>
        <p:xfrm>
          <a:off x="0" y="980728"/>
          <a:ext cx="4427984" cy="237626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pic>
        <p:nvPicPr>
          <p:cNvPr id="4" name="Picture 2"/>
          <p:cNvPicPr/>
          <p:nvPr/>
        </p:nvPicPr>
        <p:blipFill>
          <a:blip r:embed="rId3"/>
          <a:stretch/>
        </p:blipFill>
        <p:spPr>
          <a:xfrm>
            <a:off x="0" y="0"/>
            <a:ext cx="827584" cy="764704"/>
          </a:xfrm>
          <a:prstGeom prst="rect">
            <a:avLst/>
          </a:prstGeom>
          <a:ln w="0">
            <a:noFill/>
          </a:ln>
        </p:spPr>
      </p:pic>
      <p:graphicFrame>
        <p:nvGraphicFramePr>
          <p:cNvPr id="7" name="Объект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802942079"/>
              </p:ext>
            </p:extLst>
          </p:nvPr>
        </p:nvGraphicFramePr>
        <p:xfrm>
          <a:off x="4283968" y="764704"/>
          <a:ext cx="4680520" cy="29587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8" name="Диаграмма 7"/>
          <p:cNvGraphicFramePr/>
          <p:nvPr>
            <p:extLst>
              <p:ext uri="{D42A27DB-BD31-4B8C-83A1-F6EECF244321}">
                <p14:modId xmlns:p14="http://schemas.microsoft.com/office/powerpoint/2010/main" val="1815584186"/>
              </p:ext>
            </p:extLst>
          </p:nvPr>
        </p:nvGraphicFramePr>
        <p:xfrm>
          <a:off x="35496" y="3645024"/>
          <a:ext cx="9001000" cy="321297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35496" y="915177"/>
            <a:ext cx="44644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 sz="2160" b="1" i="0" u="none" strike="noStrike" kern="1200" baseline="0">
                <a:solidFill>
                  <a:srgbClr val="9BBB59">
                    <a:lumMod val="50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ru-RU" sz="1600" b="1" dirty="0">
                <a:solidFill>
                  <a:srgbClr val="9BBB59">
                    <a:lumMod val="50000"/>
                  </a:srgbClr>
                </a:solidFill>
              </a:rPr>
              <a:t>Количество предприятий-участников </a:t>
            </a:r>
          </a:p>
          <a:p>
            <a:pPr algn="ctr">
              <a:defRPr sz="2160" b="1" i="0" u="none" strike="noStrike" kern="1200" baseline="0">
                <a:solidFill>
                  <a:srgbClr val="9BBB59">
                    <a:lumMod val="50000"/>
                  </a:srgbClr>
                </a:solidFill>
                <a:latin typeface="+mn-lt"/>
                <a:ea typeface="+mn-ea"/>
                <a:cs typeface="+mn-cs"/>
              </a:defRPr>
            </a:pPr>
            <a:r>
              <a:rPr lang="ru-RU" sz="1600" b="1" dirty="0">
                <a:solidFill>
                  <a:srgbClr val="9BBB59">
                    <a:lumMod val="50000"/>
                  </a:srgbClr>
                </a:solidFill>
              </a:rPr>
              <a:t>(всего/в т.ч. крупных)</a:t>
            </a:r>
          </a:p>
        </p:txBody>
      </p:sp>
    </p:spTree>
    <p:extLst>
      <p:ext uri="{BB962C8B-B14F-4D97-AF65-F5344CB8AC3E}">
        <p14:creationId xmlns:p14="http://schemas.microsoft.com/office/powerpoint/2010/main" val="65624226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827584" y="0"/>
            <a:ext cx="8316416" cy="764704"/>
          </a:xfrm>
          <a:prstGeom prst="rect">
            <a:avLst/>
          </a:prstGeom>
          <a:solidFill>
            <a:srgbClr val="92D0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00F59033-1243-4793-8002-130260EC6EA4}"/>
              </a:ext>
            </a:extLst>
          </p:cNvPr>
          <p:cNvSpPr/>
          <p:nvPr/>
        </p:nvSpPr>
        <p:spPr>
          <a:xfrm>
            <a:off x="1015644" y="57427"/>
            <a:ext cx="6495781" cy="7123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lvl="0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Лучшие краевые практики по направлению «Физическая активность»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FCF4438B-7A5A-4FF5-A55F-506B2BDBB1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1" y="33726"/>
            <a:ext cx="825503" cy="759787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5383" y="-13492879"/>
            <a:ext cx="14401600" cy="1080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Объект 3"/>
          <p:cNvSpPr>
            <a:spLocks noGrp="1"/>
          </p:cNvSpPr>
          <p:nvPr>
            <p:ph sz="half" idx="1"/>
          </p:nvPr>
        </p:nvSpPr>
        <p:spPr>
          <a:xfrm>
            <a:off x="2082" y="793513"/>
            <a:ext cx="7594254" cy="5803839"/>
          </a:xfrm>
        </p:spPr>
        <p:txBody>
          <a:bodyPr>
            <a:noAutofit/>
          </a:bodyPr>
          <a:lstStyle/>
          <a:p>
            <a:pPr marL="0" indent="0" algn="just">
              <a:spcBef>
                <a:spcPts val="1200"/>
              </a:spcBef>
              <a:buNone/>
            </a:pPr>
            <a:r>
              <a:rPr lang="ru-RU" sz="1500" b="1" dirty="0"/>
              <a:t>ГБУЗ «Калининская ЦРБ» МЗ КК (реализует КП среди  своих сотрудников и в МУ «Калининский дом культуры») </a:t>
            </a:r>
            <a:r>
              <a:rPr lang="ru-RU" sz="1500" dirty="0"/>
              <a:t>-  предоставляются абонементы в бассейн, команда медицинских работников принимает участие в соревнованиях, выезды на природу; в Доме культуры имеется  - тренажерный зал для занятий сотрудников.</a:t>
            </a:r>
          </a:p>
          <a:p>
            <a:pPr marL="0" indent="0" algn="just">
              <a:spcBef>
                <a:spcPts val="1200"/>
              </a:spcBef>
              <a:buNone/>
            </a:pPr>
            <a:r>
              <a:rPr lang="ru-RU" sz="1500" b="1" dirty="0"/>
              <a:t>ГБУЗ "Городская больница города Кропоткина" МЗ КК (внедряет КП в МБОУ "Организационно-методический центр культуры" Кропоткинского МО Кавказского района, МБУ ДО СШ «Олимп» МО Кавказского района; ЗАО "Кропоткинский завод МИССП). </a:t>
            </a:r>
            <a:r>
              <a:rPr lang="ru-RU" sz="1500" dirty="0"/>
              <a:t>На заводе: Проведено углубленное профилактическое консультирование, розданы буклеты. Проведена лекция "Движение - это жизнь. Гимнастика на рабочем месте". На предприятии созданы условия для занятий в тренажерном зале для работников во внерабочее время. Сотрудники посещают спортивные площадки, занимаются ходьбой на стадионе "Юность". Розданы буклеты с элементами физических упражнений на рабочем месте. Работники завода приняли активное участие в субботнике. В ОМК: УПК, лекция,  гимнастика на рабочем месте, посещение спортивных площадок. Команда женщин приняла участие в Фестивале женского спорта "Красота. Грация. Идеал" в рамках открытия Спартакиады Кавказского района.</a:t>
            </a:r>
          </a:p>
          <a:p>
            <a:pPr marL="0" indent="0" algn="just">
              <a:buNone/>
            </a:pPr>
            <a:r>
              <a:rPr lang="ru-RU" sz="1500" b="1" dirty="0"/>
              <a:t>ГБУЗ «Отрадненская ЦРБ» МЗ КК  (внедряет КП среди своих сотрудников и в ГБУ СО КК "</a:t>
            </a:r>
            <a:r>
              <a:rPr lang="ru-RU" sz="1500" b="1" dirty="0" err="1"/>
              <a:t>Отрадненский</a:t>
            </a:r>
            <a:r>
              <a:rPr lang="ru-RU" sz="1500" b="1" dirty="0"/>
              <a:t> ПНИ»):  </a:t>
            </a:r>
            <a:r>
              <a:rPr lang="ru-RU" sz="1500" dirty="0"/>
              <a:t>Разработаны комплексы упражнений, которые можно проводить прямо на рабочем месте, гимнастика для глаз, дыхательная гимнастика. Сотрудники учреждений принимают участие в спортивных мероприятиях, спартакиадах, турнирах, спортивных конкурсах, велопробегах; в сдаче норм ГТО. Проводятся Дни здоровья и акции «Чтоб здоровье сохранить, надо нам пешком ходить», «Неделя без автомобиля», «Движение – это жизнь». Проводятся культурно-спортивные мероприятия для работников с участием членов их семей, коллективный   отдых на свежем воздухе с применением активных игр.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484" y="1268760"/>
            <a:ext cx="1270806" cy="100811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218" name="Picture 2" descr="Более 4 385 200 работ на тему «физическая активность ...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8418" y="-1190"/>
            <a:ext cx="935582" cy="7658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0" name="Picture 2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604" t="15165" r="15685" b="15412"/>
          <a:stretch/>
        </p:blipFill>
        <p:spPr bwMode="auto">
          <a:xfrm>
            <a:off x="7657990" y="4653135"/>
            <a:ext cx="1325188" cy="1685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1" name="Picture 3"/>
          <p:cNvPicPr>
            <a:picLocks noChangeAspect="1" noChangeArrowheads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4342" t="42239" r="23562" b="20426"/>
          <a:stretch/>
        </p:blipFill>
        <p:spPr bwMode="auto">
          <a:xfrm>
            <a:off x="7662580" y="3645024"/>
            <a:ext cx="1320598" cy="8640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200" t="34418" r="12876" b="24880"/>
          <a:stretch/>
        </p:blipFill>
        <p:spPr bwMode="auto">
          <a:xfrm>
            <a:off x="7657991" y="2564904"/>
            <a:ext cx="1291792" cy="926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41273293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827584" y="0"/>
            <a:ext cx="8316416" cy="764704"/>
          </a:xfrm>
          <a:prstGeom prst="rect">
            <a:avLst/>
          </a:prstGeom>
          <a:solidFill>
            <a:srgbClr val="92D0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00F59033-1243-4793-8002-130260EC6EA4}"/>
              </a:ext>
            </a:extLst>
          </p:cNvPr>
          <p:cNvSpPr/>
          <p:nvPr/>
        </p:nvSpPr>
        <p:spPr>
          <a:xfrm>
            <a:off x="1015644" y="57427"/>
            <a:ext cx="6495781" cy="7123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Сохранение психологического благополучия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FCF4438B-7A5A-4FF5-A55F-506B2BDBB1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1" y="4380"/>
            <a:ext cx="825503" cy="759787"/>
          </a:xfrm>
          <a:prstGeom prst="rect">
            <a:avLst/>
          </a:prstGeom>
        </p:spPr>
      </p:pic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3068750469"/>
              </p:ext>
            </p:extLst>
          </p:nvPr>
        </p:nvGraphicFramePr>
        <p:xfrm>
          <a:off x="107504" y="764167"/>
          <a:ext cx="6984536" cy="59754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5383" y="-13492879"/>
            <a:ext cx="14401600" cy="1080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59771" y="1124744"/>
            <a:ext cx="2524125" cy="17002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5158" y="3501008"/>
            <a:ext cx="2493349" cy="302433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4382" y="2792543"/>
            <a:ext cx="2524125" cy="1139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AutoShape 2" descr="Психологическое благополучие Изображения – скачать бесплатно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0"/>
            <a:ext cx="1043608" cy="774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86856951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827584" y="0"/>
            <a:ext cx="8316416" cy="764704"/>
          </a:xfrm>
          <a:prstGeom prst="rect">
            <a:avLst/>
          </a:prstGeom>
          <a:solidFill>
            <a:srgbClr val="92D0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00F59033-1243-4793-8002-130260EC6EA4}"/>
              </a:ext>
            </a:extLst>
          </p:cNvPr>
          <p:cNvSpPr/>
          <p:nvPr/>
        </p:nvSpPr>
        <p:spPr>
          <a:xfrm>
            <a:off x="1015644" y="57427"/>
            <a:ext cx="6495781" cy="7123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10000"/>
          </a:bodyPr>
          <a:lstStyle/>
          <a:p>
            <a:pPr lvl="0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Лучшие краевые практики по направлению «Сохранение психологического благополучия»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FCF4438B-7A5A-4FF5-A55F-506B2BDBB1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1" y="33726"/>
            <a:ext cx="825503" cy="759787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5383" y="-13492879"/>
            <a:ext cx="14401600" cy="1080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836712"/>
            <a:ext cx="7520034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Аэропорт г. Анапа, ООО «</a:t>
            </a:r>
            <a:r>
              <a:rPr lang="ru-RU" sz="1600" b="1" dirty="0" err="1"/>
              <a:t>Анапажилсервис</a:t>
            </a:r>
            <a:r>
              <a:rPr lang="ru-RU" sz="1600" b="1" dirty="0"/>
              <a:t>» (медицинская организация-куратор – ГБУЗ «ГБ г. Анапа» МЗ КК): </a:t>
            </a:r>
          </a:p>
          <a:p>
            <a:r>
              <a:rPr lang="ru-RU" sz="1600" dirty="0"/>
              <a:t>Разработаны и проведены </a:t>
            </a:r>
            <a:r>
              <a:rPr lang="ru-RU" sz="1600" b="1" dirty="0"/>
              <a:t>циклы лекций-презентаций медицинским психологом</a:t>
            </a:r>
            <a:r>
              <a:rPr lang="ru-RU" sz="1600" dirty="0"/>
              <a:t>: </a:t>
            </a:r>
          </a:p>
          <a:p>
            <a:pPr marL="285750" indent="-285750">
              <a:buFontTx/>
              <a:buChar char="-"/>
            </a:pPr>
            <a:r>
              <a:rPr lang="ru-RU" sz="1600" b="1" dirty="0"/>
              <a:t>«Основы психологического здоровья и эмоционального благополучия» </a:t>
            </a:r>
            <a:r>
              <a:rPr lang="ru-RU" sz="1600" dirty="0"/>
              <a:t>(в практической части - выполнение теста на определение уровня стресса, теста на определение основной репрезентативной системы для индивидуального подбора методов релаксации, а также проводится сеанс релаксации); </a:t>
            </a:r>
          </a:p>
          <a:p>
            <a:pPr marL="285750" indent="-285750">
              <a:buFontTx/>
              <a:buChar char="-"/>
            </a:pPr>
            <a:r>
              <a:rPr lang="ru-RU" sz="1600" b="1" dirty="0"/>
              <a:t>«Пять шагов к улучшению психического здоровья» </a:t>
            </a:r>
            <a:r>
              <a:rPr lang="ru-RU" sz="1600" dirty="0"/>
              <a:t>(в практической части участники рисуют «Круг моих ресурсов»);</a:t>
            </a:r>
          </a:p>
          <a:p>
            <a:pPr marL="285750" indent="-285750">
              <a:buFontTx/>
              <a:buChar char="-"/>
            </a:pPr>
            <a:r>
              <a:rPr lang="ru-RU" sz="1600" b="1" dirty="0"/>
              <a:t>«Кризис: шаг в негатив или точка роста»</a:t>
            </a:r>
            <a:r>
              <a:rPr lang="ru-RU" sz="1600" dirty="0"/>
              <a:t> (участники знакомятся с возрастными, семейными кризисами; в практической части предлагается проанализировать кризисные ситуации, их потенциальные плюсы и минусы, что способствует формированию навыков позитивного переосмысления трудностей);</a:t>
            </a:r>
          </a:p>
          <a:p>
            <a:pPr marL="285750" indent="-285750">
              <a:buFontTx/>
              <a:buChar char="-"/>
            </a:pPr>
            <a:r>
              <a:rPr lang="ru-RU" sz="1600" b="1" dirty="0"/>
              <a:t>«Здоровье мозга и эффективная память» </a:t>
            </a:r>
            <a:r>
              <a:rPr lang="ru-RU" sz="1600" dirty="0"/>
              <a:t>(участников знакомят с </a:t>
            </a:r>
            <a:r>
              <a:rPr lang="ru-RU" sz="1600" dirty="0" err="1"/>
              <a:t>мнемическими</a:t>
            </a:r>
            <a:r>
              <a:rPr lang="ru-RU" sz="1600" dirty="0"/>
              <a:t> приемами запоминания информации и эффективными способами улучшения здоровья мозга. Практическая часть включает выполнение </a:t>
            </a:r>
            <a:r>
              <a:rPr lang="ru-RU" sz="1600" dirty="0" err="1"/>
              <a:t>нейроупражнений</a:t>
            </a:r>
            <a:r>
              <a:rPr lang="ru-RU" sz="1600" dirty="0"/>
              <a:t>, направленных на активизацию мозговой деятельности и улучшение когнитивных функций).</a:t>
            </a:r>
            <a:endParaRPr lang="ru-RU" sz="1600" b="1" dirty="0"/>
          </a:p>
          <a:p>
            <a:r>
              <a:rPr lang="ru-RU" sz="1600" b="1" dirty="0"/>
              <a:t>МАДОУ ЦРР - ДЕТСКИЙ САД № 33 и №22 СТАНИЦЫ КАВКАЗСКАЯ МУНИЦИПАЛЬНОГО ОБРАЗОВАНИЯ КАВКАЗСКИЙ РАЙОН (ГБУЗ «Кавказская ЦРБ» МЗ КК): </a:t>
            </a:r>
            <a:r>
              <a:rPr lang="ru-RU" sz="1600" dirty="0"/>
              <a:t>Организована комната психоэмоциональной разгрузки. Проведение психологических тренингов «Основные способы укрепления психологического здоровья», «На работу с улыбкой», «Аптечка для души», вводное занятие по </a:t>
            </a:r>
            <a:r>
              <a:rPr lang="ru-RU" sz="1600" dirty="0" err="1"/>
              <a:t>Эбру</a:t>
            </a:r>
            <a:r>
              <a:rPr lang="ru-RU" sz="1600" dirty="0"/>
              <a:t>, «Мы сами создаем себе настроение».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4779" y="836712"/>
            <a:ext cx="1369221" cy="13681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69948" y="2204864"/>
            <a:ext cx="1374052" cy="141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9305" y="3586536"/>
            <a:ext cx="1368152" cy="15406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8236" y="5137716"/>
            <a:ext cx="1369221" cy="17006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2" name="Picture 3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392" y="5996"/>
            <a:ext cx="1043608" cy="7741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61625664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827584" y="0"/>
            <a:ext cx="8316416" cy="764704"/>
          </a:xfrm>
          <a:prstGeom prst="rect">
            <a:avLst/>
          </a:prstGeom>
          <a:solidFill>
            <a:srgbClr val="92D0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00F59033-1243-4793-8002-130260EC6EA4}"/>
              </a:ext>
            </a:extLst>
          </p:cNvPr>
          <p:cNvSpPr/>
          <p:nvPr/>
        </p:nvSpPr>
        <p:spPr>
          <a:xfrm>
            <a:off x="1015644" y="57427"/>
            <a:ext cx="6495781" cy="7123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Сохранение репродуктивного здоровья</a:t>
            </a:r>
          </a:p>
        </p:txBody>
      </p:sp>
      <p:pic>
        <p:nvPicPr>
          <p:cNvPr id="6150" name="Picture 6" descr="Picture background">
            <a:extLst>
              <a:ext uri="{FF2B5EF4-FFF2-40B4-BE49-F238E27FC236}">
                <a16:creationId xmlns="" xmlns:a16="http://schemas.microsoft.com/office/drawing/2014/main" id="{FCDBFE46-24F8-4105-B7F8-865646E956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09617" y="0"/>
            <a:ext cx="1103016" cy="761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FCF4438B-7A5A-4FF5-A55F-506B2BDBB1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081" y="4380"/>
            <a:ext cx="825503" cy="759787"/>
          </a:xfrm>
          <a:prstGeom prst="rect">
            <a:avLst/>
          </a:prstGeom>
        </p:spPr>
      </p:pic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1131291899"/>
              </p:ext>
            </p:extLst>
          </p:nvPr>
        </p:nvGraphicFramePr>
        <p:xfrm>
          <a:off x="107504" y="764167"/>
          <a:ext cx="6984536" cy="59754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5" r:lo="rId6" r:qs="rId7" r:cs="rId8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5383" y="-13492879"/>
            <a:ext cx="14401600" cy="1080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" name="Picture 2" descr="Репродуктивное здоровье женщины, что важно знать - ГУЗ &quot;ГОРОДСКАЯ  ПОЛИКЛИНИКА №5 Г.ГРОДНО&quot;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3916" y="908720"/>
            <a:ext cx="2672580" cy="16883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3916" y="2852936"/>
            <a:ext cx="2707332" cy="3600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71221753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827584" y="0"/>
            <a:ext cx="8316416" cy="764704"/>
          </a:xfrm>
          <a:prstGeom prst="rect">
            <a:avLst/>
          </a:prstGeom>
          <a:solidFill>
            <a:srgbClr val="92D0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00F59033-1243-4793-8002-130260EC6EA4}"/>
              </a:ext>
            </a:extLst>
          </p:cNvPr>
          <p:cNvSpPr/>
          <p:nvPr/>
        </p:nvSpPr>
        <p:spPr>
          <a:xfrm>
            <a:off x="1015644" y="57427"/>
            <a:ext cx="6495781" cy="7123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/>
          <a:p>
            <a:pPr lvl="0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Лучшие краевые практики по направлению «Сохранение репродуктивного здоровья», подпрограмма «Забота о семье»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FCF4438B-7A5A-4FF5-A55F-506B2BDBB1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1" y="33726"/>
            <a:ext cx="825503" cy="759787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5383" y="-13492879"/>
            <a:ext cx="14401600" cy="1080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633" y="793513"/>
            <a:ext cx="9001000" cy="57554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b="1" dirty="0"/>
              <a:t>ООО «ЕвроХим-БМУ» (медицинская организация – куратор – ГБУЗ «Белореченская ЦРБ» МЗ КК): </a:t>
            </a:r>
            <a:r>
              <a:rPr lang="ru-RU" sz="1600" dirty="0"/>
              <a:t>Раздача информационных материалов сотрудникам. Проведена лекция о важности сохранения репродуктивного здоровья. Проведена выездная диспансеризация репродуктивного возраста. Проведены Школы здоровья для беременных сотрудниц, а так же для сотрудников, планирующих беременность.</a:t>
            </a:r>
          </a:p>
          <a:p>
            <a:r>
              <a:rPr lang="ru-RU" sz="1600" b="1" dirty="0"/>
              <a:t>ООО «АЭМЗ» (медицинская организация – куратор – ГБУЗ «Абинская ЦРБ» МЗ КК):</a:t>
            </a:r>
            <a:r>
              <a:rPr lang="ru-RU" sz="1600" dirty="0"/>
              <a:t> Распространены  информационные листовки по сохранению репродуктивного здоровья, профилактике абортов и ИППП ("Диспансеризация для оценки репродуктивного здоровья»,  «Как сохранить мужское здоровье?»; «Планирование беременности»; «Подготовка к беременности»; «Психологическая подготовка беременных»; «Подготовка к материнству»; «Рождение здорового малыша и курение несовместимы»; «ИППП как фактор риска»; «Мифы о раке молочной железы»;  «Профилактика рака груди»). Осуществляется предоставление отпуска женщинам с 10 недель беременности, перевод сотрудниц на легкий труд.</a:t>
            </a:r>
          </a:p>
          <a:p>
            <a:r>
              <a:rPr lang="ru-RU" sz="1600" b="1" dirty="0"/>
              <a:t>ГБУ СО КК "</a:t>
            </a:r>
            <a:r>
              <a:rPr lang="ru-RU" sz="1600" b="1" dirty="0" err="1"/>
              <a:t>Кущевский</a:t>
            </a:r>
            <a:r>
              <a:rPr lang="ru-RU" sz="1600" b="1" dirty="0"/>
              <a:t> КЦСОН» (медицинская организация – куратор – ГБУЗ «Кущевская ЦРБ» МЗ КК): </a:t>
            </a:r>
            <a:r>
              <a:rPr lang="ru-RU" sz="1600" dirty="0"/>
              <a:t>Среди сотрудников распространены материалы (брошюры, памятки) по вопросам сохранения репродуктивного здоровья. Проведена  лекция на тему сохранения репродуктивного здоровья и необходимости прохождения диспансеризации с целью оценки репродуктивного здоровья. Сотрудники репродуктивного возраста прошли диспансеризацию, направленную на оценку репродуктивного здоровья граждан. Беременные сотрудницы переводятся на гибкий график работы с целью обеспечения возможности посещать профилактические мероприятия, направленные на сохранение здоровой беременности.  Все беременные сотрудницы обязательно посещают психолога в поликлинике ГБУЗ «Кущевская ЦРБ» МЗ КК с целью психологической подготовки к родам и материнству.</a:t>
            </a: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51939" y="0"/>
            <a:ext cx="1294955" cy="764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8769502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827584" y="0"/>
            <a:ext cx="8316416" cy="764704"/>
          </a:xfrm>
          <a:prstGeom prst="rect">
            <a:avLst/>
          </a:prstGeom>
          <a:solidFill>
            <a:srgbClr val="92D0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00F59033-1243-4793-8002-130260EC6EA4}"/>
              </a:ext>
            </a:extLst>
          </p:cNvPr>
          <p:cNvSpPr/>
          <p:nvPr/>
        </p:nvSpPr>
        <p:spPr>
          <a:xfrm>
            <a:off x="1015644" y="57427"/>
            <a:ext cx="6495781" cy="7123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67500" lnSpcReduction="20000"/>
          </a:bodyPr>
          <a:lstStyle/>
          <a:p>
            <a:pPr lvl="0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Лучшие общероссийские практики по направлению «Сохранение репродуктивного здоровья», подпрограмма «Забота о семье»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FCF4438B-7A5A-4FF5-A55F-506B2BDBB1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1" y="33726"/>
            <a:ext cx="825503" cy="759787"/>
          </a:xfrm>
          <a:prstGeom prst="rect">
            <a:avLst/>
          </a:prstGeom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5383" y="-13492879"/>
            <a:ext cx="14401600" cy="1080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11633" y="793513"/>
            <a:ext cx="9001000" cy="60016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/>
              <a:t>Опыт Вологодской области</a:t>
            </a:r>
          </a:p>
          <a:p>
            <a:r>
              <a:rPr lang="ru-RU" sz="1600" b="1" dirty="0"/>
              <a:t>АО «Череповецкий фанерно-мебельный комбинат»:</a:t>
            </a:r>
          </a:p>
          <a:p>
            <a:r>
              <a:rPr lang="ru-RU" sz="1600" dirty="0"/>
              <a:t>1. </a:t>
            </a:r>
            <a:r>
              <a:rPr lang="ru-RU" sz="1600" b="1" dirty="0"/>
              <a:t>«Фитнес с мамой». </a:t>
            </a:r>
            <a:r>
              <a:rPr lang="ru-RU" sz="1600" dirty="0"/>
              <a:t>На предприятии созданы условия для занятий фитнесом</a:t>
            </a:r>
          </a:p>
          <a:p>
            <a:r>
              <a:rPr lang="ru-RU" sz="1600" dirty="0"/>
              <a:t>сотрудников, которые находятся в декретном отпуске. Молодые мамы приходят два раза в неделю вместе с малышом, занимаются силовыми тренировками, ВИИТ (высокоинтенсивный интервальный тренинг) или танцевальной аэробикой.</a:t>
            </a:r>
          </a:p>
          <a:p>
            <a:r>
              <a:rPr lang="ru-RU" sz="1600" dirty="0"/>
              <a:t>2. </a:t>
            </a:r>
            <a:r>
              <a:rPr lang="ru-RU" sz="1600" b="1" dirty="0"/>
              <a:t>«</a:t>
            </a:r>
            <a:r>
              <a:rPr lang="ru-RU" sz="1600" b="1" dirty="0" err="1"/>
              <a:t>Маугли</a:t>
            </a:r>
            <a:r>
              <a:rPr lang="ru-RU" sz="1600" b="1" dirty="0"/>
              <a:t>» </a:t>
            </a:r>
            <a:r>
              <a:rPr lang="ru-RU" sz="1600" dirty="0"/>
              <a:t>– общая физическая подготовка для детей работников комбината в возрасте от 3-7 лет.</a:t>
            </a:r>
          </a:p>
          <a:p>
            <a:r>
              <a:rPr lang="ru-RU" sz="1600" dirty="0"/>
              <a:t>3. </a:t>
            </a:r>
            <a:r>
              <a:rPr lang="ru-RU" sz="1600" b="1" dirty="0"/>
              <a:t>«Своя ноша не тянет» </a:t>
            </a:r>
            <a:r>
              <a:rPr lang="ru-RU" sz="1600" dirty="0"/>
              <a:t>– чемпионат (веселые старты) по переноске жен на приз генерального директора.</a:t>
            </a:r>
          </a:p>
          <a:p>
            <a:endParaRPr lang="ru-RU" sz="1600" dirty="0"/>
          </a:p>
          <a:p>
            <a:r>
              <a:rPr lang="ru-RU" sz="1600" b="1" dirty="0"/>
              <a:t>В МУП «Коммунальные системы» г. Сокол </a:t>
            </a:r>
            <a:r>
              <a:rPr lang="ru-RU" sz="1600" dirty="0"/>
              <a:t>предусмотрены:</a:t>
            </a:r>
          </a:p>
          <a:p>
            <a:r>
              <a:rPr lang="ru-RU" sz="1600" dirty="0"/>
              <a:t>- </a:t>
            </a:r>
            <a:r>
              <a:rPr lang="ru-RU" sz="1600" b="1" dirty="0"/>
              <a:t>трудоустройство несовершеннолетних детей </a:t>
            </a:r>
            <a:r>
              <a:rPr lang="ru-RU" sz="1600" dirty="0"/>
              <a:t>работников предприятия;</a:t>
            </a:r>
          </a:p>
          <a:p>
            <a:r>
              <a:rPr lang="ru-RU" sz="1600" dirty="0"/>
              <a:t>- оказание за счет средств предприятия </a:t>
            </a:r>
            <a:r>
              <a:rPr lang="ru-RU" sz="1600" b="1" dirty="0"/>
              <a:t>материальной помощи при рождении ребенка</a:t>
            </a:r>
            <a:r>
              <a:rPr lang="ru-RU" sz="1600" dirty="0"/>
              <a:t>;</a:t>
            </a:r>
          </a:p>
          <a:p>
            <a:r>
              <a:rPr lang="ru-RU" sz="1600" dirty="0"/>
              <a:t>- оплата до </a:t>
            </a:r>
            <a:r>
              <a:rPr lang="ru-RU" sz="1600" b="1" dirty="0"/>
              <a:t>70% от полной стоимости путевок в детские оздоровительные лагеря и санатории </a:t>
            </a:r>
            <a:r>
              <a:rPr lang="ru-RU" sz="1600" dirty="0"/>
              <a:t>для детей работников предприятия;</a:t>
            </a:r>
          </a:p>
          <a:p>
            <a:r>
              <a:rPr lang="ru-RU" sz="1600" dirty="0"/>
              <a:t>- </a:t>
            </a:r>
            <a:r>
              <a:rPr lang="ru-RU" sz="1600" b="1" dirty="0"/>
              <a:t>организация новогодней елки и подарков </a:t>
            </a:r>
            <a:r>
              <a:rPr lang="ru-RU" sz="1600" dirty="0"/>
              <a:t>за счет средств предприятия и других финансовых источников для детей;</a:t>
            </a:r>
          </a:p>
          <a:p>
            <a:r>
              <a:rPr lang="ru-RU" sz="1600" dirty="0"/>
              <a:t>- предоставление работнику дополнительных оплачиваемых дней с сохранением среднего заработка (в случаях рождения ребенка - </a:t>
            </a:r>
            <a:r>
              <a:rPr lang="ru-RU" sz="1600" b="1" dirty="0"/>
              <a:t>отцу при выписке жены из роддома; 1 сентября матери (отцу) первоклассника</a:t>
            </a:r>
            <a:r>
              <a:rPr lang="ru-RU" sz="1600" dirty="0"/>
              <a:t>; предоставление </a:t>
            </a:r>
            <a:r>
              <a:rPr lang="ru-RU" sz="1600" b="1" dirty="0"/>
              <a:t>материальной помощи на подготовку к школе первоклассника</a:t>
            </a:r>
            <a:r>
              <a:rPr lang="ru-RU" sz="1600" dirty="0"/>
              <a:t>.</a:t>
            </a:r>
          </a:p>
          <a:p>
            <a:r>
              <a:rPr lang="ru-RU" sz="1600" dirty="0"/>
              <a:t>Также на предприятии организуются </a:t>
            </a:r>
            <a:r>
              <a:rPr lang="ru-RU" sz="1600" b="1" dirty="0"/>
              <a:t>конкурсы творческих работ среди детей </a:t>
            </a:r>
            <a:r>
              <a:rPr lang="ru-RU" sz="1600" dirty="0"/>
              <a:t>с целью активизации творческого потенциала семей работников и вовлечения семей в корпоративную жизнь предприятия. По итогам конкурса победители и призеры награждаются дипломами и подарками.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7049" y="-3738"/>
            <a:ext cx="1206951" cy="7735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33108190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827584" y="0"/>
            <a:ext cx="8316416" cy="764704"/>
          </a:xfrm>
          <a:prstGeom prst="rect">
            <a:avLst/>
          </a:prstGeom>
          <a:solidFill>
            <a:srgbClr val="92D0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00F59033-1243-4793-8002-130260EC6EA4}"/>
              </a:ext>
            </a:extLst>
          </p:cNvPr>
          <p:cNvSpPr/>
          <p:nvPr/>
        </p:nvSpPr>
        <p:spPr>
          <a:xfrm>
            <a:off x="1015644" y="57427"/>
            <a:ext cx="6495781" cy="7123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algn="ctr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Иные мероприятия</a:t>
            </a:r>
          </a:p>
        </p:txBody>
      </p:sp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FCF4438B-7A5A-4FF5-A55F-506B2BDBB1A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81" y="4380"/>
            <a:ext cx="825503" cy="759787"/>
          </a:xfrm>
          <a:prstGeom prst="rect">
            <a:avLst/>
          </a:prstGeom>
        </p:spPr>
      </p:pic>
      <p:graphicFrame>
        <p:nvGraphicFramePr>
          <p:cNvPr id="12" name="Схема 11"/>
          <p:cNvGraphicFramePr/>
          <p:nvPr>
            <p:extLst>
              <p:ext uri="{D42A27DB-BD31-4B8C-83A1-F6EECF244321}">
                <p14:modId xmlns:p14="http://schemas.microsoft.com/office/powerpoint/2010/main" val="3845729618"/>
              </p:ext>
            </p:extLst>
          </p:nvPr>
        </p:nvGraphicFramePr>
        <p:xfrm>
          <a:off x="107504" y="764167"/>
          <a:ext cx="6984536" cy="597543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125383" y="-13492879"/>
            <a:ext cx="14401600" cy="10801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3916" y="980728"/>
            <a:ext cx="2584450" cy="1762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2852936"/>
            <a:ext cx="1242138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Picture 2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93686" y="2852936"/>
            <a:ext cx="1259632" cy="16561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Picture 3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00" y="4581128"/>
            <a:ext cx="2581118" cy="18450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1266" name="Picture 2" descr="Вакцинация против COVID-19 в Санкт-Петербурге, метро Озерки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61790" y="0"/>
            <a:ext cx="769814" cy="769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654690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77789" y="620688"/>
            <a:ext cx="8309011" cy="5505475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ru-RU" b="1" dirty="0"/>
              <a:t>«Управление здоровьем персонала в рамках корпоративных программ профилактики заболеваний и формирования здорового образа жизни»</a:t>
            </a:r>
          </a:p>
          <a:p>
            <a:pPr marL="0" indent="0" algn="ctr">
              <a:buNone/>
            </a:pPr>
            <a:r>
              <a:rPr lang="ru-RU" b="1" dirty="0"/>
              <a:t>ФГБУ «НМИЦ ТПМ» Минздрава России»</a:t>
            </a:r>
          </a:p>
          <a:p>
            <a:pPr marL="0" indent="0" algn="ctr">
              <a:buNone/>
            </a:pPr>
            <a:endParaRPr lang="ru-RU" b="1" dirty="0"/>
          </a:p>
          <a:p>
            <a:r>
              <a:rPr lang="ru-RU" b="1" dirty="0"/>
              <a:t>Даты проведения курса: </a:t>
            </a:r>
            <a:r>
              <a:rPr lang="ru-RU" dirty="0"/>
              <a:t>уточнять на сайте НМИЦ ТПМ</a:t>
            </a:r>
          </a:p>
          <a:p>
            <a:r>
              <a:rPr lang="ru-RU" b="1" dirty="0"/>
              <a:t>Программа обучения предназначена</a:t>
            </a:r>
            <a:r>
              <a:rPr lang="ru-RU" dirty="0"/>
              <a:t> для </a:t>
            </a:r>
            <a:r>
              <a:rPr lang="ru-RU" i="1" dirty="0"/>
              <a:t>врачей по специальности «Терапия», «Лечебное дело»</a:t>
            </a:r>
            <a:endParaRPr lang="ru-RU" dirty="0"/>
          </a:p>
          <a:p>
            <a:r>
              <a:rPr lang="ru-RU" b="1" dirty="0"/>
              <a:t>Продолжительность обучения: </a:t>
            </a:r>
            <a:r>
              <a:rPr lang="ru-RU" dirty="0"/>
              <a:t>18 академических часов</a:t>
            </a:r>
          </a:p>
          <a:p>
            <a:r>
              <a:rPr lang="ru-RU" b="1" dirty="0"/>
              <a:t>Форма обучения:</a:t>
            </a:r>
            <a:r>
              <a:rPr lang="ru-RU" dirty="0"/>
              <a:t> дистанционная</a:t>
            </a:r>
          </a:p>
          <a:p>
            <a:endParaRPr lang="ru-RU" dirty="0"/>
          </a:p>
          <a:p>
            <a:r>
              <a:rPr lang="ru-RU" b="1" dirty="0"/>
              <a:t>Изучаемые модули программы:</a:t>
            </a:r>
          </a:p>
          <a:p>
            <a:pPr marL="0" indent="0">
              <a:buNone/>
            </a:pPr>
            <a:r>
              <a:rPr lang="ru-RU" dirty="0"/>
              <a:t> — Планирование и разработка корпоративной программы по профилактике заболеваний и формированию здорового образа жизни</a:t>
            </a:r>
          </a:p>
          <a:p>
            <a:pPr marL="0" indent="0">
              <a:buNone/>
            </a:pPr>
            <a:r>
              <a:rPr lang="ru-RU" dirty="0"/>
              <a:t>— Реализация корпоративной программы по профилактике заболеваний и формированию здорового образа жизни в рамках стратегии управления здоровьем</a:t>
            </a:r>
          </a:p>
          <a:p>
            <a:pPr marL="0" indent="0">
              <a:buNone/>
            </a:pPr>
            <a:r>
              <a:rPr lang="ru-RU" dirty="0"/>
              <a:t>— Оценка эффективности корпоративной программы по профилактике заболеваний и формированию здорового образа жизни.</a:t>
            </a:r>
          </a:p>
          <a:p>
            <a:endParaRPr lang="ru-RU" dirty="0"/>
          </a:p>
          <a:p>
            <a:pPr marL="0" indent="0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CF4438B-7A5A-4FF5-A55F-506B2BDBB1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755576" cy="62068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5577" y="-1"/>
            <a:ext cx="8388423" cy="620689"/>
          </a:xfrm>
          <a:prstGeom prst="rect">
            <a:avLst/>
          </a:prstGeom>
          <a:solidFill>
            <a:srgbClr val="92D0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Задача 8. Проведение обучения сотрудников «Управление здоровьем персонала в рамках  КП профилактики заболеваний и формирования ЗОЖ»</a:t>
            </a:r>
          </a:p>
        </p:txBody>
      </p:sp>
    </p:spTree>
    <p:extLst>
      <p:ext uri="{BB962C8B-B14F-4D97-AF65-F5344CB8AC3E}">
        <p14:creationId xmlns:p14="http://schemas.microsoft.com/office/powerpoint/2010/main" val="234252923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CF4438B-7A5A-4FF5-A55F-506B2BDBB1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755576" cy="62068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5577" y="-1"/>
            <a:ext cx="8388423" cy="620689"/>
          </a:xfrm>
          <a:prstGeom prst="rect">
            <a:avLst/>
          </a:prstGeom>
          <a:solidFill>
            <a:srgbClr val="92D0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Реализация муниципальных программ укрепления общественного здоровья</a:t>
            </a:r>
          </a:p>
        </p:txBody>
      </p:sp>
      <p:sp>
        <p:nvSpPr>
          <p:cNvPr id="2" name="Прямоугольник 1">
            <a:extLst>
              <a:ext uri="{FF2B5EF4-FFF2-40B4-BE49-F238E27FC236}">
                <a16:creationId xmlns="" xmlns:a16="http://schemas.microsoft.com/office/drawing/2014/main" id="{1F0F2795-DA52-45BA-AE99-B18C944ACD48}"/>
              </a:ext>
            </a:extLst>
          </p:cNvPr>
          <p:cNvSpPr/>
          <p:nvPr/>
        </p:nvSpPr>
        <p:spPr>
          <a:xfrm>
            <a:off x="188895" y="731837"/>
            <a:ext cx="2654914" cy="3057203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/>
              <a:t>1 волна (2025 г)</a:t>
            </a:r>
          </a:p>
          <a:p>
            <a:pPr algn="just"/>
            <a:r>
              <a:rPr lang="ru-RU" dirty="0"/>
              <a:t>г. </a:t>
            </a:r>
            <a:r>
              <a:rPr lang="ru-RU" b="1" dirty="0"/>
              <a:t>Армавир</a:t>
            </a:r>
          </a:p>
          <a:p>
            <a:pPr algn="just"/>
            <a:r>
              <a:rPr lang="ru-RU" b="1" dirty="0"/>
              <a:t>Выселковский район</a:t>
            </a:r>
          </a:p>
          <a:p>
            <a:pPr algn="just"/>
            <a:r>
              <a:rPr lang="ru-RU" b="1" dirty="0"/>
              <a:t>Динской район</a:t>
            </a:r>
          </a:p>
          <a:p>
            <a:pPr algn="just"/>
            <a:r>
              <a:rPr lang="ru-RU" b="1" dirty="0"/>
              <a:t>Кореновский район</a:t>
            </a:r>
          </a:p>
          <a:p>
            <a:pPr algn="just"/>
            <a:r>
              <a:rPr lang="ru-RU" b="1" dirty="0"/>
              <a:t>г. Краснодар</a:t>
            </a:r>
          </a:p>
          <a:p>
            <a:pPr algn="just"/>
            <a:r>
              <a:rPr lang="ru-RU" b="1" dirty="0"/>
              <a:t>Ленинградский район</a:t>
            </a:r>
          </a:p>
          <a:p>
            <a:pPr algn="just"/>
            <a:r>
              <a:rPr lang="ru-RU" b="1" dirty="0"/>
              <a:t>Славянский район</a:t>
            </a:r>
          </a:p>
          <a:p>
            <a:pPr algn="just"/>
            <a:r>
              <a:rPr lang="ru-RU" b="1" dirty="0"/>
              <a:t>г-к. Сочи</a:t>
            </a:r>
          </a:p>
          <a:p>
            <a:pPr algn="just"/>
            <a:r>
              <a:rPr lang="ru-RU" b="1" dirty="0"/>
              <a:t>Тихорецкий район</a:t>
            </a:r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A73647BE-6EB9-4CBD-B58B-0932CAC5EB97}"/>
              </a:ext>
            </a:extLst>
          </p:cNvPr>
          <p:cNvSpPr/>
          <p:nvPr/>
        </p:nvSpPr>
        <p:spPr>
          <a:xfrm>
            <a:off x="3059834" y="731836"/>
            <a:ext cx="2848684" cy="3057203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2 волна (2026 год)</a:t>
            </a:r>
          </a:p>
          <a:p>
            <a:pPr algn="just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г.-к. Анапа</a:t>
            </a:r>
          </a:p>
          <a:p>
            <a:pPr algn="just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Белореченский район</a:t>
            </a:r>
          </a:p>
          <a:p>
            <a:pPr algn="just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Ейский район</a:t>
            </a:r>
          </a:p>
          <a:p>
            <a:pPr algn="just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Кавказский район</a:t>
            </a:r>
          </a:p>
          <a:p>
            <a:pPr algn="just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Красноармейский район</a:t>
            </a:r>
          </a:p>
          <a:p>
            <a:pPr algn="just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Курганинский район</a:t>
            </a:r>
          </a:p>
          <a:p>
            <a:pPr algn="just"/>
            <a:r>
              <a:rPr lang="ru-RU" b="1" dirty="0">
                <a:solidFill>
                  <a:schemeClr val="bg2">
                    <a:lumMod val="10000"/>
                  </a:schemeClr>
                </a:solidFill>
              </a:rPr>
              <a:t>г. Новороссийск</a:t>
            </a:r>
          </a:p>
          <a:p>
            <a:pPr algn="just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Тимашевский район</a:t>
            </a:r>
          </a:p>
          <a:p>
            <a:pPr algn="just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Усть-Лабинский район</a:t>
            </a:r>
          </a:p>
        </p:txBody>
      </p:sp>
      <p:sp>
        <p:nvSpPr>
          <p:cNvPr id="8" name="Прямоугольник 7">
            <a:extLst>
              <a:ext uri="{FF2B5EF4-FFF2-40B4-BE49-F238E27FC236}">
                <a16:creationId xmlns="" xmlns:a16="http://schemas.microsoft.com/office/drawing/2014/main" id="{ACDD540B-5F99-419B-93D6-25ABF75AFFBC}"/>
              </a:ext>
            </a:extLst>
          </p:cNvPr>
          <p:cNvSpPr/>
          <p:nvPr/>
        </p:nvSpPr>
        <p:spPr>
          <a:xfrm>
            <a:off x="6084168" y="731836"/>
            <a:ext cx="2952328" cy="305720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3 волна (2027 год)</a:t>
            </a:r>
          </a:p>
          <a:p>
            <a:pPr algn="just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Абинский район</a:t>
            </a:r>
          </a:p>
          <a:p>
            <a:pPr algn="just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Г-к. Геленджик</a:t>
            </a:r>
          </a:p>
          <a:p>
            <a:pPr algn="just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Каневской район</a:t>
            </a:r>
          </a:p>
          <a:p>
            <a:pPr algn="just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Кущевский район</a:t>
            </a:r>
          </a:p>
          <a:p>
            <a:pPr algn="just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Лабинский район</a:t>
            </a:r>
          </a:p>
          <a:p>
            <a:pPr algn="just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Новокубанский район</a:t>
            </a:r>
          </a:p>
          <a:p>
            <a:pPr algn="just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Приморско-Ахтарский район</a:t>
            </a:r>
          </a:p>
          <a:p>
            <a:pPr algn="just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Северский район</a:t>
            </a:r>
          </a:p>
          <a:p>
            <a:pPr algn="just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Туапсинский район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5CE314B0-A0B6-40E9-B9B8-764CD7B222AA}"/>
              </a:ext>
            </a:extLst>
          </p:cNvPr>
          <p:cNvSpPr/>
          <p:nvPr/>
        </p:nvSpPr>
        <p:spPr>
          <a:xfrm>
            <a:off x="1183703" y="3891034"/>
            <a:ext cx="3418749" cy="28127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4 волна (2028 год)</a:t>
            </a:r>
          </a:p>
          <a:p>
            <a:pPr algn="just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Апшеронский район</a:t>
            </a:r>
          </a:p>
          <a:p>
            <a:pPr algn="just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Брюховецкий район</a:t>
            </a:r>
          </a:p>
          <a:p>
            <a:pPr algn="just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Гулькевичский район</a:t>
            </a:r>
          </a:p>
          <a:p>
            <a:pPr algn="just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Крыловской район</a:t>
            </a:r>
          </a:p>
          <a:p>
            <a:pPr algn="just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Крымский район</a:t>
            </a:r>
          </a:p>
          <a:p>
            <a:pPr algn="just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Новопокровский район</a:t>
            </a:r>
          </a:p>
          <a:p>
            <a:pPr algn="just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Павловский район</a:t>
            </a:r>
          </a:p>
          <a:p>
            <a:pPr algn="just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Тбилисский район</a:t>
            </a:r>
          </a:p>
          <a:p>
            <a:pPr algn="just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Успенский район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2E6F630D-4790-49D7-B905-3D30EF67670F}"/>
              </a:ext>
            </a:extLst>
          </p:cNvPr>
          <p:cNvSpPr/>
          <p:nvPr/>
        </p:nvSpPr>
        <p:spPr>
          <a:xfrm>
            <a:off x="4982505" y="3891034"/>
            <a:ext cx="3418749" cy="281272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5 волна (2029 год)</a:t>
            </a:r>
          </a:p>
          <a:p>
            <a:pPr algn="just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Белоглинский район</a:t>
            </a:r>
          </a:p>
          <a:p>
            <a:pPr algn="just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г. Горячий ключ</a:t>
            </a:r>
          </a:p>
          <a:p>
            <a:pPr algn="just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Калининский район</a:t>
            </a:r>
          </a:p>
          <a:p>
            <a:pPr algn="just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Мостовской район</a:t>
            </a:r>
          </a:p>
          <a:p>
            <a:pPr algn="just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Отрадненский район</a:t>
            </a:r>
          </a:p>
          <a:p>
            <a:pPr algn="just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Староминской район</a:t>
            </a:r>
          </a:p>
          <a:p>
            <a:pPr algn="just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Темрюкский район</a:t>
            </a:r>
          </a:p>
          <a:p>
            <a:pPr algn="just"/>
            <a:r>
              <a:rPr lang="ru-RU" dirty="0" err="1">
                <a:solidFill>
                  <a:schemeClr val="bg2">
                    <a:lumMod val="10000"/>
                  </a:schemeClr>
                </a:solidFill>
              </a:rPr>
              <a:t>Щербиновкий</a:t>
            </a:r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 район</a:t>
            </a:r>
          </a:p>
        </p:txBody>
      </p:sp>
    </p:spTree>
    <p:extLst>
      <p:ext uri="{BB962C8B-B14F-4D97-AF65-F5344CB8AC3E}">
        <p14:creationId xmlns:p14="http://schemas.microsoft.com/office/powerpoint/2010/main" val="3584943464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CF4438B-7A5A-4FF5-A55F-506B2BDBB1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1"/>
            <a:ext cx="755576" cy="62068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55577" y="-1"/>
            <a:ext cx="8388423" cy="620689"/>
          </a:xfrm>
          <a:prstGeom prst="rect">
            <a:avLst/>
          </a:prstGeom>
          <a:solidFill>
            <a:srgbClr val="92D0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Реализация муниципальных программ укрепления общественного здоровья</a:t>
            </a:r>
          </a:p>
        </p:txBody>
      </p:sp>
      <p:sp>
        <p:nvSpPr>
          <p:cNvPr id="9" name="Прямоугольник 8">
            <a:extLst>
              <a:ext uri="{FF2B5EF4-FFF2-40B4-BE49-F238E27FC236}">
                <a16:creationId xmlns="" xmlns:a16="http://schemas.microsoft.com/office/drawing/2014/main" id="{5CE314B0-A0B6-40E9-B9B8-764CD7B222AA}"/>
              </a:ext>
            </a:extLst>
          </p:cNvPr>
          <p:cNvSpPr/>
          <p:nvPr/>
        </p:nvSpPr>
        <p:spPr>
          <a:xfrm>
            <a:off x="323528" y="724848"/>
            <a:ext cx="2894700" cy="5872503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Создание профиля здоровья муниципалитета 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Географическое положение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Демографические характеристики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Социально-экономические показатели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Заболеваемость, смертность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Выявляемость ФР развития ХНИЗ; доля лиц, ведущих ЗОЖ;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Организация оказания медицинской помощи; деятельность службы </a:t>
            </a:r>
            <a:r>
              <a:rPr lang="ru-RU" sz="1600" dirty="0" err="1">
                <a:solidFill>
                  <a:schemeClr val="bg2">
                    <a:lumMod val="10000"/>
                  </a:schemeClr>
                </a:solidFill>
              </a:rPr>
              <a:t>медпрофилактики</a:t>
            </a: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Межведомственное взаимодействие;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Численность и наименование крупных организаций, участие в корпоративных программах;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Инфраструктура ЗОЖ и пр.</a:t>
            </a:r>
          </a:p>
        </p:txBody>
      </p:sp>
      <p:sp>
        <p:nvSpPr>
          <p:cNvPr id="10" name="Прямоугольник 9">
            <a:extLst>
              <a:ext uri="{FF2B5EF4-FFF2-40B4-BE49-F238E27FC236}">
                <a16:creationId xmlns="" xmlns:a16="http://schemas.microsoft.com/office/drawing/2014/main" id="{2E6F630D-4790-49D7-B905-3D30EF67670F}"/>
              </a:ext>
            </a:extLst>
          </p:cNvPr>
          <p:cNvSpPr/>
          <p:nvPr/>
        </p:nvSpPr>
        <p:spPr>
          <a:xfrm>
            <a:off x="3411687" y="6211151"/>
            <a:ext cx="2288106" cy="646521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Утверждение программы</a:t>
            </a:r>
          </a:p>
        </p:txBody>
      </p:sp>
      <p:sp>
        <p:nvSpPr>
          <p:cNvPr id="11" name="Прямоугольник 10">
            <a:extLst>
              <a:ext uri="{FF2B5EF4-FFF2-40B4-BE49-F238E27FC236}">
                <a16:creationId xmlns="" xmlns:a16="http://schemas.microsoft.com/office/drawing/2014/main" id="{CB27307E-B9A1-4E35-B102-EA3FE1865FFD}"/>
              </a:ext>
            </a:extLst>
          </p:cNvPr>
          <p:cNvSpPr/>
          <p:nvPr/>
        </p:nvSpPr>
        <p:spPr>
          <a:xfrm>
            <a:off x="5787952" y="654392"/>
            <a:ext cx="3274040" cy="601496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schemeClr val="bg2">
                    <a:lumMod val="10000"/>
                  </a:schemeClr>
                </a:solidFill>
              </a:rPr>
              <a:t>Разработка мероприятий программы</a:t>
            </a:r>
          </a:p>
          <a:p>
            <a:pPr algn="ctr"/>
            <a:endParaRPr lang="ru-RU" dirty="0">
              <a:solidFill>
                <a:schemeClr val="bg2">
                  <a:lumMod val="10000"/>
                </a:schemeClr>
              </a:solidFill>
            </a:endParaRP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Мероприятия: проведение профилактических осмотров, диспансеризации; ДН лиц с выявленными факторами риска ХНИЗ; проведение ИКК; акций, дней и школ здоровья; развитие инфраструктуры ЗОЖ, увеличение количества спортивных объектов; охват КП крупных предприятий и пр.)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Ответственные, сроки исполнения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Мониторинг эффективности</a:t>
            </a:r>
          </a:p>
          <a:p>
            <a:pPr algn="just"/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В паспортную часть программы включаются также: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исполнители и соисполнители;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цели (увеличение доли лиц, ведущих ЗОЖ), задачи;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целевые индикаторы, ожидаемые результаты;</a:t>
            </a:r>
          </a:p>
          <a:p>
            <a:pPr marL="285750" indent="-285750" algn="just">
              <a:buFont typeface="Wingdings" panose="05000000000000000000" pitchFamily="2" charset="2"/>
              <a:buChar char="ü"/>
            </a:pPr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финансирование</a:t>
            </a:r>
          </a:p>
        </p:txBody>
      </p:sp>
      <p:sp>
        <p:nvSpPr>
          <p:cNvPr id="3" name="Блок-схема: узел 2">
            <a:extLst>
              <a:ext uri="{FF2B5EF4-FFF2-40B4-BE49-F238E27FC236}">
                <a16:creationId xmlns="" xmlns:a16="http://schemas.microsoft.com/office/drawing/2014/main" id="{F2C745D8-C872-45E0-9A5A-043674797A0B}"/>
              </a:ext>
            </a:extLst>
          </p:cNvPr>
          <p:cNvSpPr/>
          <p:nvPr/>
        </p:nvSpPr>
        <p:spPr>
          <a:xfrm>
            <a:off x="3454560" y="752460"/>
            <a:ext cx="2123352" cy="1558015"/>
          </a:xfrm>
          <a:prstGeom prst="flowChartConnector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Обсуждение, МВВ</a:t>
            </a:r>
          </a:p>
        </p:txBody>
      </p:sp>
      <p:sp>
        <p:nvSpPr>
          <p:cNvPr id="13" name="Блок-схема: узел 12">
            <a:extLst>
              <a:ext uri="{FF2B5EF4-FFF2-40B4-BE49-F238E27FC236}">
                <a16:creationId xmlns="" xmlns:a16="http://schemas.microsoft.com/office/drawing/2014/main" id="{B05D45BD-8557-450D-BB11-FAB60E878492}"/>
              </a:ext>
            </a:extLst>
          </p:cNvPr>
          <p:cNvSpPr/>
          <p:nvPr/>
        </p:nvSpPr>
        <p:spPr>
          <a:xfrm>
            <a:off x="3480917" y="2470465"/>
            <a:ext cx="2149645" cy="1558015"/>
          </a:xfrm>
          <a:prstGeom prst="flowChartConnector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Согласование с ГБУЗ </a:t>
            </a:r>
            <a:r>
              <a:rPr lang="ru-RU" sz="1600" dirty="0" err="1">
                <a:solidFill>
                  <a:schemeClr val="bg2">
                    <a:lumMod val="10000"/>
                  </a:schemeClr>
                </a:solidFill>
              </a:rPr>
              <a:t>ЦОЗиМП</a:t>
            </a:r>
            <a:endParaRPr lang="ru-RU" sz="1600" dirty="0"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14" name="Блок-схема: узел 13">
            <a:extLst>
              <a:ext uri="{FF2B5EF4-FFF2-40B4-BE49-F238E27FC236}">
                <a16:creationId xmlns="" xmlns:a16="http://schemas.microsoft.com/office/drawing/2014/main" id="{89CFEC11-A0C1-41DC-AB3E-703156EF7598}"/>
              </a:ext>
            </a:extLst>
          </p:cNvPr>
          <p:cNvSpPr/>
          <p:nvPr/>
        </p:nvSpPr>
        <p:spPr>
          <a:xfrm>
            <a:off x="3428267" y="4229962"/>
            <a:ext cx="2149645" cy="1578226"/>
          </a:xfrm>
          <a:prstGeom prst="flowChartConnector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>
                <a:solidFill>
                  <a:schemeClr val="bg2">
                    <a:lumMod val="10000"/>
                  </a:schemeClr>
                </a:solidFill>
              </a:rPr>
              <a:t>Направление в НМИЦ ТПМ, согласование проекта</a:t>
            </a:r>
          </a:p>
        </p:txBody>
      </p:sp>
    </p:spTree>
    <p:extLst>
      <p:ext uri="{BB962C8B-B14F-4D97-AF65-F5344CB8AC3E}">
        <p14:creationId xmlns:p14="http://schemas.microsoft.com/office/powerpoint/2010/main" val="243133085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7504" y="721961"/>
            <a:ext cx="8928992" cy="573137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/>
              <a:t>С целью увеличения количества крупных предприятий, участвующих в реализации корпоративных программ в Краснодарском крае, в 2025 году и 1 квартале 2026 года проведены следующие мероприятия:</a:t>
            </a:r>
          </a:p>
          <a:p>
            <a:pPr>
              <a:buAutoNum type="arabicPeriod"/>
            </a:pPr>
            <a:r>
              <a:rPr lang="ru-RU" sz="1600" b="1" dirty="0"/>
              <a:t>Методическая помощь  </a:t>
            </a:r>
            <a:r>
              <a:rPr lang="ru-RU" sz="1600" dirty="0"/>
              <a:t>медицинским организациям-кураторам: разработаны и направлены шаблоны документов  с учетом новых методических рекомендаций - обновленной модельной корпоративной программы; типовая форма договора о сотрудничестве, шаблон текста письма для работодателя; направлена информация о крупных предприятий Краснодарского края с частной формой собственности ; обновлена форма отчета(письма  МЗ КК от 13.02.2026 исх.№48-21-12-2865/26 «О направлении информации»; от 06.03.2026 исх.№48-21-12-4608/26 «Об увеличении количества корпоративных программ укрепления здоровья работающих»);</a:t>
            </a:r>
          </a:p>
          <a:p>
            <a:pPr>
              <a:buAutoNum type="arabicPeriod"/>
            </a:pPr>
            <a:r>
              <a:rPr lang="ru-RU" sz="1600" b="1" dirty="0"/>
              <a:t>Взаимодействие с муниципалитетами: </a:t>
            </a:r>
            <a:r>
              <a:rPr lang="ru-RU" sz="1600" dirty="0"/>
              <a:t>в показатели эффективности обновленных муниципальных программ включается необходимость увеличения численности крупных предприятий, участвующих в реализации корпоративных программ;  в план мероприятий  муниципальных программ включается разработка мер по стимулированию работодателей к внедрению корпоративных программ.</a:t>
            </a:r>
          </a:p>
          <a:p>
            <a:pPr>
              <a:buAutoNum type="arabicPeriod"/>
            </a:pPr>
            <a:r>
              <a:rPr lang="ru-RU" sz="1600" b="1" dirty="0"/>
              <a:t>Межведомственное взаимодействие: </a:t>
            </a:r>
            <a:r>
              <a:rPr lang="ru-RU" sz="1600" dirty="0"/>
              <a:t>в Краснодарском крае создана межведомственная </a:t>
            </a:r>
            <a:r>
              <a:rPr lang="ru-RU" sz="1600" dirty="0" smtClean="0"/>
              <a:t>рабочая группа</a:t>
            </a:r>
            <a:r>
              <a:rPr lang="ru-RU" sz="1600" dirty="0"/>
              <a:t>, куда вошли представители государства, бизнеса, общественности и медицинского сообщества (Министерства здравоохранения Краснодарского края, Министерства труда и социального развития Краснодарского края, Министерства экономики Краснодарского края, Союза «Торгово-промышленная палата Краснодарского края», регионального отделения  Российского союза промышленников и предпринимателей, ГБУЗ </a:t>
            </a:r>
            <a:r>
              <a:rPr lang="ru-RU" sz="1600" dirty="0" err="1"/>
              <a:t>ЦОЗиМП</a:t>
            </a:r>
            <a:r>
              <a:rPr lang="ru-RU" sz="1600" dirty="0"/>
              <a:t>, КРО СЖР, Центр регионального развития и Ассоциация медицинский специалистов по модификации факторов риска); </a:t>
            </a:r>
            <a:r>
              <a:rPr lang="ru-RU" sz="1600" dirty="0" smtClean="0"/>
              <a:t>председатель </a:t>
            </a:r>
            <a:r>
              <a:rPr lang="ru-RU" sz="1600" dirty="0"/>
              <a:t>МВ </a:t>
            </a:r>
            <a:r>
              <a:rPr lang="ru-RU" sz="1600" dirty="0" smtClean="0"/>
              <a:t>рабочей группы </a:t>
            </a:r>
            <a:r>
              <a:rPr lang="ru-RU" sz="1600" dirty="0"/>
              <a:t>- главный внештатный специалист по диетологии </a:t>
            </a:r>
            <a:r>
              <a:rPr lang="ru-RU" sz="1600" dirty="0" smtClean="0"/>
              <a:t> МЗ КК, </a:t>
            </a:r>
            <a:r>
              <a:rPr lang="ru-RU" sz="1600" dirty="0"/>
              <a:t>врач высшей категории - </a:t>
            </a:r>
            <a:r>
              <a:rPr lang="ru-RU" sz="1600"/>
              <a:t>Кадырова </a:t>
            </a:r>
            <a:r>
              <a:rPr lang="ru-RU" sz="1600" smtClean="0"/>
              <a:t>Лейла </a:t>
            </a:r>
            <a:r>
              <a:rPr lang="ru-RU" sz="1600" dirty="0" err="1"/>
              <a:t>Марсельевна</a:t>
            </a:r>
            <a:r>
              <a:rPr lang="ru-RU" sz="1600" dirty="0"/>
              <a:t>.</a:t>
            </a:r>
          </a:p>
          <a:p>
            <a:pPr marL="0" indent="0">
              <a:buNone/>
            </a:pPr>
            <a:endParaRPr lang="ru-RU" sz="1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CF4438B-7A5A-4FF5-A55F-506B2BDBB1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3" y="0"/>
            <a:ext cx="840044" cy="72196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54267" y="-1"/>
            <a:ext cx="8289733" cy="721962"/>
          </a:xfrm>
          <a:prstGeom prst="rect">
            <a:avLst/>
          </a:prstGeom>
          <a:solidFill>
            <a:srgbClr val="92D0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Методическая поддержка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949458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363272" cy="45259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dirty="0">
                <a:solidFill>
                  <a:schemeClr val="accent3">
                    <a:lumMod val="50000"/>
                  </a:schemeClr>
                </a:solidFill>
              </a:rPr>
              <a:t>Благодарим за внимание!</a:t>
            </a:r>
          </a:p>
          <a:p>
            <a:pPr marL="0" indent="0" algn="ctr" latinLnBrk="1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ГБУЗ «Центр общественного здоровья и медицинской профилактики»</a:t>
            </a:r>
          </a:p>
          <a:p>
            <a:pPr marL="0" indent="0" algn="ctr" latinLnBrk="1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000" b="1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  <a:ea typeface="Calibri"/>
                <a:cs typeface="Calibri" pitchFamily="34" charset="0"/>
              </a:rPr>
              <a:t>министерства здравоохранения Краснодарского края</a:t>
            </a:r>
            <a:r>
              <a:rPr lang="ru-RU" sz="2000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  <a:ea typeface="Times New Roman"/>
                <a:cs typeface="Calibri" pitchFamily="34" charset="0"/>
              </a:rPr>
              <a:t/>
            </a:r>
            <a:br>
              <a:rPr lang="ru-RU" sz="2000" dirty="0">
                <a:solidFill>
                  <a:schemeClr val="accent3">
                    <a:lumMod val="50000"/>
                  </a:schemeClr>
                </a:solidFill>
                <a:latin typeface="Calibri" pitchFamily="34" charset="0"/>
                <a:ea typeface="Times New Roman"/>
                <a:cs typeface="Calibri" pitchFamily="34" charset="0"/>
              </a:rPr>
            </a:br>
            <a:endParaRPr lang="ru-RU" sz="2000" dirty="0">
              <a:solidFill>
                <a:schemeClr val="accent3">
                  <a:lumMod val="50000"/>
                </a:schemeClr>
              </a:solidFill>
              <a:latin typeface="Calibri" pitchFamily="34" charset="0"/>
              <a:ea typeface="Times New Roman"/>
              <a:cs typeface="Calibri" pitchFamily="34" charset="0"/>
            </a:endParaRPr>
          </a:p>
          <a:p>
            <a:pPr marL="0" indent="0" algn="ctr" latinLnBrk="1">
              <a:lnSpc>
                <a:spcPct val="90000"/>
              </a:lnSpc>
              <a:spcBef>
                <a:spcPts val="0"/>
              </a:spcBef>
              <a:buNone/>
            </a:pPr>
            <a:r>
              <a:rPr lang="ru-RU" sz="2000" dirty="0">
                <a:solidFill>
                  <a:prstClr val="black"/>
                </a:solidFill>
              </a:rPr>
              <a:t>тел: 8 (861) 226-27-90</a:t>
            </a:r>
            <a:r>
              <a:rPr lang="ru-RU" sz="2000" dirty="0">
                <a:hlinkClick r:id="rId2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  <a:hlinkClick r:id="rId2"/>
              </a:rPr>
              <a:t>Эл. почта: 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  <a:hlinkClick r:id="rId2"/>
              </a:rPr>
              <a:t>omo-medprof@miackuban.ru</a:t>
            </a:r>
            <a:endParaRPr lang="ru-RU" sz="2000" dirty="0">
              <a:solidFill>
                <a:schemeClr val="accent2">
                  <a:lumMod val="75000"/>
                </a:schemeClr>
              </a:solidFill>
            </a:endParaRPr>
          </a:p>
          <a:p>
            <a:pPr marL="0" lvl="0" indent="0" algn="ctr">
              <a:buNone/>
            </a:pPr>
            <a:r>
              <a:rPr lang="ru-RU" sz="2000" dirty="0">
                <a:solidFill>
                  <a:schemeClr val="accent2">
                    <a:lumMod val="75000"/>
                  </a:schemeClr>
                </a:solidFill>
                <a:hlinkClick r:id="rId3"/>
              </a:rPr>
              <a:t>Сайт: </a:t>
            </a:r>
            <a:r>
              <a:rPr lang="en-US" sz="2000" dirty="0">
                <a:solidFill>
                  <a:schemeClr val="accent2">
                    <a:lumMod val="75000"/>
                  </a:schemeClr>
                </a:solidFill>
                <a:hlinkClick r:id="rId3"/>
              </a:rPr>
              <a:t>https://med-prof.ru/</a:t>
            </a:r>
            <a:r>
              <a:rPr lang="ru-RU" sz="2000" dirty="0">
                <a:solidFill>
                  <a:schemeClr val="accent2">
                    <a:lumMod val="75000"/>
                  </a:schemeClr>
                </a:solidFill>
              </a:rPr>
              <a:t> </a:t>
            </a:r>
            <a:endParaRPr lang="ru-RU" sz="2000" dirty="0"/>
          </a:p>
          <a:p>
            <a:pPr marL="0" lvl="0" indent="0" algn="ctr">
              <a:buNone/>
            </a:pPr>
            <a:endParaRPr lang="ru-RU" sz="2000" b="1" dirty="0">
              <a:solidFill>
                <a:prstClr val="black"/>
              </a:solidFill>
            </a:endParaRPr>
          </a:p>
          <a:p>
            <a:pPr marL="0" lvl="0" indent="0" algn="ctr">
              <a:buNone/>
            </a:pPr>
            <a:r>
              <a:rPr lang="ru-RU" sz="2000" b="1" dirty="0">
                <a:solidFill>
                  <a:prstClr val="black"/>
                </a:solidFill>
              </a:rPr>
              <a:t>  </a:t>
            </a:r>
            <a:r>
              <a:rPr lang="ru-RU" sz="2000" b="1" dirty="0">
                <a:solidFill>
                  <a:srgbClr val="0070C0"/>
                </a:solidFill>
              </a:rPr>
              <a:t>Мы в социальных сетях:</a:t>
            </a:r>
          </a:p>
          <a:p>
            <a:pPr marL="0" lvl="0" indent="0" algn="ctr">
              <a:buNone/>
            </a:pPr>
            <a:endParaRPr lang="ru-RU" sz="2000" b="1" dirty="0">
              <a:solidFill>
                <a:srgbClr val="0070C0"/>
              </a:solidFill>
            </a:endParaRPr>
          </a:p>
          <a:p>
            <a:pPr marL="0" lvl="0" indent="0" algn="just">
              <a:buNone/>
            </a:pPr>
            <a:endParaRPr lang="ru-RU" dirty="0"/>
          </a:p>
          <a:p>
            <a:pPr marL="0" indent="0" algn="ctr">
              <a:buNone/>
            </a:pP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="" xmlns:a16="http://schemas.microsoft.com/office/drawing/2014/main" id="{FCF4438B-7A5A-4FF5-A55F-506B2BDBB1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" y="1"/>
            <a:ext cx="755576" cy="620687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725917" y="1"/>
            <a:ext cx="8388423" cy="620689"/>
          </a:xfrm>
          <a:prstGeom prst="rect">
            <a:avLst/>
          </a:prstGeom>
          <a:solidFill>
            <a:srgbClr val="92D0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ГБУЗ «Центр общественного здоровья и медицинской профилактики» Министерства здравоохранения Краснодарского края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4139952" y="6262308"/>
            <a:ext cx="103945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n-US" dirty="0">
                <a:solidFill>
                  <a:srgbClr val="0070C0"/>
                </a:solidFill>
              </a:rPr>
              <a:t>Telegram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5868144" y="6260008"/>
            <a:ext cx="118763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 err="1">
                <a:solidFill>
                  <a:srgbClr val="0070C0"/>
                </a:solidFill>
              </a:rPr>
              <a:t>ВКонтакте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0349" y="4714952"/>
            <a:ext cx="1547355" cy="1547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2977" y="4674843"/>
            <a:ext cx="1562571" cy="15625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Прямоугольник 10"/>
          <p:cNvSpPr/>
          <p:nvPr/>
        </p:nvSpPr>
        <p:spPr>
          <a:xfrm>
            <a:off x="2411760" y="6268681"/>
            <a:ext cx="63511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МАХ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40578" y="6276162"/>
            <a:ext cx="151216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Сайт </a:t>
            </a: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97524" y="4674843"/>
            <a:ext cx="1569911" cy="156991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87036" y="4674843"/>
            <a:ext cx="1577252" cy="157725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11438" y="4619622"/>
            <a:ext cx="1642686" cy="16426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" name="Прямоугольник 13"/>
          <p:cNvSpPr/>
          <p:nvPr/>
        </p:nvSpPr>
        <p:spPr>
          <a:xfrm>
            <a:off x="7375080" y="6260008"/>
            <a:ext cx="1715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dirty="0">
                <a:solidFill>
                  <a:srgbClr val="0070C0"/>
                </a:solidFill>
              </a:rPr>
              <a:t>Одноклассники</a:t>
            </a:r>
          </a:p>
        </p:txBody>
      </p:sp>
    </p:spTree>
    <p:extLst>
      <p:ext uri="{BB962C8B-B14F-4D97-AF65-F5344CB8AC3E}">
        <p14:creationId xmlns:p14="http://schemas.microsoft.com/office/powerpoint/2010/main" val="12544339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7504" y="836712"/>
            <a:ext cx="8640960" cy="5616624"/>
          </a:xfrm>
        </p:spPr>
        <p:txBody>
          <a:bodyPr>
            <a:noAutofit/>
          </a:bodyPr>
          <a:lstStyle/>
          <a:p>
            <a:pPr marL="0" indent="0">
              <a:spcBef>
                <a:spcPts val="1200"/>
              </a:spcBef>
              <a:buNone/>
            </a:pPr>
            <a:r>
              <a:rPr lang="ru-RU" sz="1600" dirty="0"/>
              <a:t>4. В марте сотрудники ГБУЗ </a:t>
            </a:r>
            <a:r>
              <a:rPr lang="ru-RU" sz="1600" dirty="0" err="1"/>
              <a:t>ЦОЗиМП</a:t>
            </a:r>
            <a:r>
              <a:rPr lang="ru-RU" sz="1600" dirty="0"/>
              <a:t> приняли участие </a:t>
            </a:r>
            <a:r>
              <a:rPr lang="ru-RU" sz="1600" b="1" dirty="0"/>
              <a:t>в конференции «Сохранение трудового потенциала: региональная повестка»</a:t>
            </a:r>
            <a:r>
              <a:rPr lang="ru-RU" sz="1600" dirty="0"/>
              <a:t>,  с выступлением на тему  «Укрепление здоровья на рабочем месте. Внедрение корпоративных программ укрепления здоровья сотрудников». 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1600" dirty="0"/>
              <a:t>5. </a:t>
            </a:r>
            <a:r>
              <a:rPr lang="ru-RU" sz="1600" b="1" dirty="0"/>
              <a:t>Проведение информационно-коммуникационной кампании: </a:t>
            </a:r>
            <a:r>
              <a:rPr lang="ru-RU" sz="1600" dirty="0"/>
              <a:t>публикации в печатных изданиях (КП Кубань, Без формата, АИФ Кубань, МТРК Краснодар и др.), выступление на радио, телевидении.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1600" dirty="0"/>
              <a:t>6. </a:t>
            </a:r>
            <a:r>
              <a:rPr lang="ru-RU" sz="1600" b="1" dirty="0"/>
              <a:t>Взаимодействие с крупными работодателями </a:t>
            </a:r>
            <a:r>
              <a:rPr lang="ru-RU" sz="1600" dirty="0"/>
              <a:t>(направлены письма в адрес некоторых крупных работодателей).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1600" dirty="0"/>
              <a:t>7. </a:t>
            </a:r>
            <a:r>
              <a:rPr lang="ru-RU" sz="1600" b="1" dirty="0"/>
              <a:t>Внедрение Атрии </a:t>
            </a:r>
            <a:r>
              <a:rPr lang="ru-RU" sz="1600" dirty="0"/>
              <a:t>для автоматизации процесса анкетирования сотрудников.</a:t>
            </a:r>
          </a:p>
          <a:p>
            <a:pPr marL="0" indent="0">
              <a:spcBef>
                <a:spcPts val="1200"/>
              </a:spcBef>
              <a:buNone/>
            </a:pPr>
            <a:r>
              <a:rPr lang="ru-RU" sz="1600" dirty="0"/>
              <a:t>Кроме того, увеличение количества крупных предприятий, участвующих в корпоративных программах, актуализация действующих программ, а также разработка мер по стимулированию работодателей на региональном и муниципальных уровнях включено в Региональную программу укрепления общественного здоровья Краснодарского края.</a:t>
            </a:r>
          </a:p>
          <a:p>
            <a:pPr marL="0" indent="0">
              <a:spcBef>
                <a:spcPts val="1200"/>
              </a:spcBef>
              <a:buNone/>
            </a:pPr>
            <a:endParaRPr lang="ru-RU" sz="1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CF4438B-7A5A-4FF5-A55F-506B2BDBB1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3" y="0"/>
            <a:ext cx="840044" cy="72196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54267" y="-1"/>
            <a:ext cx="8289733" cy="721962"/>
          </a:xfrm>
          <a:prstGeom prst="rect">
            <a:avLst/>
          </a:prstGeom>
          <a:solidFill>
            <a:srgbClr val="92D0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Методическая поддержка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79" y="4797152"/>
            <a:ext cx="5616625" cy="206084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6925562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idx="1"/>
          </p:nvPr>
        </p:nvSpPr>
        <p:spPr>
          <a:xfrm>
            <a:off x="107504" y="836712"/>
            <a:ext cx="4536504" cy="5616624"/>
          </a:xfrm>
        </p:spPr>
        <p:txBody>
          <a:bodyPr>
            <a:noAutofit/>
          </a:bodyPr>
          <a:lstStyle/>
          <a:p>
            <a:pPr marL="0" indent="0">
              <a:buNone/>
            </a:pPr>
            <a:endParaRPr lang="ru-RU" sz="1600" dirty="0"/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/>
              <a:t>На сайте ГБУЗ </a:t>
            </a:r>
            <a:r>
              <a:rPr lang="ru-RU" sz="1600" dirty="0" err="1"/>
              <a:t>ЦОЗиМП</a:t>
            </a:r>
            <a:r>
              <a:rPr lang="ru-RU" sz="1600" dirty="0"/>
              <a:t> в разделе  Специалистам/</a:t>
            </a:r>
          </a:p>
          <a:p>
            <a:pPr marL="0" indent="0">
              <a:spcBef>
                <a:spcPts val="0"/>
              </a:spcBef>
              <a:buNone/>
            </a:pPr>
            <a:r>
              <a:rPr lang="ru-RU" sz="1600" dirty="0"/>
              <a:t>Медицинская профилактика/Федеральный проект "Здоровье для каждого" (2025-2030 гг.)/ корпоративные программы укрепления здоровья работающих:</a:t>
            </a:r>
          </a:p>
          <a:p>
            <a:r>
              <a:rPr lang="ru-RU" sz="1600" dirty="0"/>
              <a:t>Руководство по разработке, внедрению и оценке эффективности корпоративных программ «Модельные корпоративные программы и практики укрепления здоровья работающих» </a:t>
            </a:r>
          </a:p>
          <a:p>
            <a:pPr marL="0" indent="0">
              <a:buNone/>
            </a:pPr>
            <a:endParaRPr lang="ru-RU" sz="1600" dirty="0"/>
          </a:p>
          <a:p>
            <a:r>
              <a:rPr lang="ru-RU" sz="1600" dirty="0"/>
              <a:t>Методические рекомендации по внедрению корпоративных программ укрепления здоровья работающих</a:t>
            </a:r>
          </a:p>
          <a:p>
            <a:pPr marL="0" indent="0">
              <a:buNone/>
            </a:pPr>
            <a:endParaRPr lang="ru-RU" sz="1600" dirty="0"/>
          </a:p>
          <a:p>
            <a:r>
              <a:rPr lang="ru-RU" sz="1600" dirty="0"/>
              <a:t>«Лучшие практики реализации корпоративных программ или отдельных мероприятий, направленных на сохранение и укрепление репродуктивного здоровья»</a:t>
            </a:r>
          </a:p>
          <a:p>
            <a:endParaRPr lang="ru-RU" sz="1600" dirty="0"/>
          </a:p>
          <a:p>
            <a:endParaRPr lang="ru-RU" sz="1600" dirty="0"/>
          </a:p>
        </p:txBody>
      </p:sp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CF4438B-7A5A-4FF5-A55F-506B2BDBB1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3" y="0"/>
            <a:ext cx="840044" cy="72196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54267" y="-1"/>
            <a:ext cx="8289733" cy="721962"/>
          </a:xfrm>
          <a:prstGeom prst="rect">
            <a:avLst/>
          </a:prstGeom>
          <a:solidFill>
            <a:srgbClr val="92D0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Методическая поддержка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836712"/>
            <a:ext cx="4486012" cy="25319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4008" y="3645024"/>
            <a:ext cx="4318356" cy="2592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67588151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CF4438B-7A5A-4FF5-A55F-506B2BDBB1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3" y="0"/>
            <a:ext cx="840044" cy="721961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854267" y="-1"/>
            <a:ext cx="8289733" cy="721962"/>
          </a:xfrm>
          <a:prstGeom prst="rect">
            <a:avLst/>
          </a:prstGeom>
          <a:solidFill>
            <a:srgbClr val="92D0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400" b="1" dirty="0">
                <a:solidFill>
                  <a:schemeClr val="accent3">
                    <a:lumMod val="50000"/>
                  </a:schemeClr>
                </a:solidFill>
              </a:rPr>
              <a:t>Основные этапы создания корпоративных программ</a:t>
            </a:r>
            <a:endParaRPr lang="ru-RU" sz="2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2487276" y="3771374"/>
            <a:ext cx="1872208" cy="180020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Анкетирование и стартовое обследование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716016" y="3068642"/>
            <a:ext cx="1944216" cy="18002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Разработка мероприятий КП (создание рабочей группы)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6960122" y="2420888"/>
            <a:ext cx="2016224" cy="1800200"/>
          </a:xfrm>
          <a:prstGeom prst="rect">
            <a:avLst/>
          </a:prstGeom>
          <a:solidFill>
            <a:schemeClr val="accent3">
              <a:alpha val="67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Внедрение мероприятий, мониторинг хода эффективности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82312" y="4653136"/>
            <a:ext cx="1910917" cy="172819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>
                <a:solidFill>
                  <a:schemeClr val="accent3">
                    <a:lumMod val="50000"/>
                  </a:schemeClr>
                </a:solidFill>
              </a:rPr>
              <a:t>Заключение Договора о разработке и внедрении КП</a:t>
            </a:r>
          </a:p>
        </p:txBody>
      </p:sp>
      <p:sp>
        <p:nvSpPr>
          <p:cNvPr id="7" name="Блок-схема: узел 6"/>
          <p:cNvSpPr/>
          <p:nvPr/>
        </p:nvSpPr>
        <p:spPr>
          <a:xfrm>
            <a:off x="434245" y="3114363"/>
            <a:ext cx="1440160" cy="1296144"/>
          </a:xfrm>
          <a:prstGeom prst="flowChartConnector">
            <a:avLst/>
          </a:prstGeom>
          <a:solidFill>
            <a:schemeClr val="accent3">
              <a:lumMod val="20000"/>
              <a:lumOff val="80000"/>
              <a:alpha val="67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1</a:t>
            </a:r>
          </a:p>
        </p:txBody>
      </p:sp>
      <p:sp>
        <p:nvSpPr>
          <p:cNvPr id="12" name="Блок-схема: узел 11"/>
          <p:cNvSpPr/>
          <p:nvPr/>
        </p:nvSpPr>
        <p:spPr>
          <a:xfrm>
            <a:off x="2703300" y="2168542"/>
            <a:ext cx="1440160" cy="1296144"/>
          </a:xfrm>
          <a:prstGeom prst="flowChartConnector">
            <a:avLst/>
          </a:prstGeom>
          <a:solidFill>
            <a:schemeClr val="accent3">
              <a:lumMod val="40000"/>
              <a:lumOff val="60000"/>
              <a:alpha val="67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2</a:t>
            </a:r>
          </a:p>
        </p:txBody>
      </p:sp>
      <p:sp>
        <p:nvSpPr>
          <p:cNvPr id="13" name="Блок-схема: узел 12"/>
          <p:cNvSpPr/>
          <p:nvPr/>
        </p:nvSpPr>
        <p:spPr>
          <a:xfrm>
            <a:off x="4895159" y="1479655"/>
            <a:ext cx="1440160" cy="1296144"/>
          </a:xfrm>
          <a:prstGeom prst="flowChartConnector">
            <a:avLst/>
          </a:prstGeom>
          <a:solidFill>
            <a:schemeClr val="accent3">
              <a:lumMod val="60000"/>
              <a:lumOff val="40000"/>
              <a:alpha val="67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3</a:t>
            </a:r>
          </a:p>
        </p:txBody>
      </p:sp>
      <p:sp>
        <p:nvSpPr>
          <p:cNvPr id="14" name="Блок-схема: узел 13"/>
          <p:cNvSpPr/>
          <p:nvPr/>
        </p:nvSpPr>
        <p:spPr>
          <a:xfrm>
            <a:off x="7248154" y="872398"/>
            <a:ext cx="1440160" cy="1296144"/>
          </a:xfrm>
          <a:prstGeom prst="flowChartConnector">
            <a:avLst/>
          </a:prstGeom>
          <a:solidFill>
            <a:schemeClr val="accent3">
              <a:alpha val="67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accent3">
                    <a:lumMod val="50000"/>
                  </a:schemeClr>
                </a:solidFill>
              </a:rPr>
              <a:t>4</a:t>
            </a:r>
          </a:p>
        </p:txBody>
      </p:sp>
      <p:sp>
        <p:nvSpPr>
          <p:cNvPr id="10" name="Стрелка вправо 9"/>
          <p:cNvSpPr/>
          <p:nvPr/>
        </p:nvSpPr>
        <p:spPr>
          <a:xfrm rot="20460128">
            <a:off x="3501596" y="5307395"/>
            <a:ext cx="5340718" cy="762107"/>
          </a:xfrm>
          <a:prstGeom prst="rightArrow">
            <a:avLst>
              <a:gd name="adj1" fmla="val 44207"/>
              <a:gd name="adj2" fmla="val 50000"/>
            </a:avLst>
          </a:prstGeom>
          <a:pattFill prst="narHorz">
            <a:fgClr>
              <a:schemeClr val="accent3"/>
            </a:fgClr>
            <a:bgClr>
              <a:schemeClr val="bg1"/>
            </a:bgClr>
          </a:patt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942168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827584" y="0"/>
            <a:ext cx="8316416" cy="764704"/>
          </a:xfrm>
          <a:prstGeom prst="rect">
            <a:avLst/>
          </a:prstGeom>
          <a:solidFill>
            <a:srgbClr val="92D0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>
            <a:extLst>
              <a:ext uri="{FF2B5EF4-FFF2-40B4-BE49-F238E27FC236}">
                <a16:creationId xmlns="" xmlns:a16="http://schemas.microsoft.com/office/drawing/2014/main" id="{00F59033-1243-4793-8002-130260EC6EA4}"/>
              </a:ext>
            </a:extLst>
          </p:cNvPr>
          <p:cNvSpPr/>
          <p:nvPr/>
        </p:nvSpPr>
        <p:spPr>
          <a:xfrm>
            <a:off x="1015644" y="57427"/>
            <a:ext cx="6495781" cy="712387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/>
          <a:p>
            <a:pPr algn="ctr">
              <a:spcBef>
                <a:spcPct val="0"/>
              </a:spcBef>
            </a:pPr>
            <a:r>
              <a:rPr lang="ru-RU" sz="2800" b="1" dirty="0">
                <a:solidFill>
                  <a:schemeClr val="accent3">
                    <a:lumMod val="50000"/>
                  </a:schemeClr>
                </a:solidFill>
                <a:latin typeface="+mj-lt"/>
                <a:ea typeface="+mj-ea"/>
                <a:cs typeface="+mj-cs"/>
              </a:rPr>
              <a:t>Основные направления корпоративных программ</a:t>
            </a:r>
          </a:p>
        </p:txBody>
      </p:sp>
      <p:pic>
        <p:nvPicPr>
          <p:cNvPr id="6146" name="Picture 2" descr="Picture background">
            <a:extLst>
              <a:ext uri="{FF2B5EF4-FFF2-40B4-BE49-F238E27FC236}">
                <a16:creationId xmlns="" xmlns:a16="http://schemas.microsoft.com/office/drawing/2014/main" id="{B23AC596-2C02-485B-A153-BC3D47394C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34450" y="1004033"/>
            <a:ext cx="917870" cy="7288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8" name="Picture 4">
            <a:extLst>
              <a:ext uri="{FF2B5EF4-FFF2-40B4-BE49-F238E27FC236}">
                <a16:creationId xmlns="" xmlns:a16="http://schemas.microsoft.com/office/drawing/2014/main" id="{6DAF0F86-58FF-4360-9331-8863EDBABC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43802" y="991093"/>
            <a:ext cx="1660313" cy="12961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0" name="Picture 6" descr="Picture background">
            <a:extLst>
              <a:ext uri="{FF2B5EF4-FFF2-40B4-BE49-F238E27FC236}">
                <a16:creationId xmlns="" xmlns:a16="http://schemas.microsoft.com/office/drawing/2014/main" id="{FCDBFE46-24F8-4105-B7F8-865646E956C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7148" y="3789040"/>
            <a:ext cx="1970095" cy="13602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Picture background">
            <a:extLst>
              <a:ext uri="{FF2B5EF4-FFF2-40B4-BE49-F238E27FC236}">
                <a16:creationId xmlns="" xmlns:a16="http://schemas.microsoft.com/office/drawing/2014/main" id="{D7EEEE30-2B41-4235-BD80-41E858A29D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87159" y="5176672"/>
            <a:ext cx="1850534" cy="1565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Рисунок 8">
            <a:extLst>
              <a:ext uri="{FF2B5EF4-FFF2-40B4-BE49-F238E27FC236}">
                <a16:creationId xmlns="" xmlns:a16="http://schemas.microsoft.com/office/drawing/2014/main" id="{FCF4438B-7A5A-4FF5-A55F-506B2BDBB1A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081" y="4380"/>
            <a:ext cx="825503" cy="759787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2304932720"/>
              </p:ext>
            </p:extLst>
          </p:nvPr>
        </p:nvGraphicFramePr>
        <p:xfrm>
          <a:off x="107504" y="908721"/>
          <a:ext cx="6450411" cy="41044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pic>
        <p:nvPicPr>
          <p:cNvPr id="13" name="Picture 2" descr="Репродуктивное здоровье женщины, что важно знать - ГУЗ &quot;ГОРОДСКАЯ  ПОЛИКЛИНИКА №5 Г.ГРОДНО&quot;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61410" y="5159369"/>
            <a:ext cx="2065039" cy="1437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Picture 4" descr="Январь - месяц профилактики избыточного потребления алкоголя, его слоган -  «За. трезвый регион!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7148" y="2557755"/>
            <a:ext cx="1643281" cy="12003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Picture background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4996555"/>
            <a:ext cx="2502024" cy="17282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1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5159369"/>
            <a:ext cx="2131902" cy="154934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5224959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="" xmlns:a16="http://schemas.microsoft.com/office/drawing/2014/main" id="{FCF4438B-7A5A-4FF5-A55F-506B2BDBB1A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23" y="0"/>
            <a:ext cx="840044" cy="721961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:p14="http://schemas.microsoft.com/office/powerpoint/2010/main" val="3102319996"/>
              </p:ext>
            </p:extLst>
          </p:nvPr>
        </p:nvGraphicFramePr>
        <p:xfrm>
          <a:off x="107504" y="1176458"/>
          <a:ext cx="8772423" cy="568154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854267" y="-1"/>
            <a:ext cx="8289733" cy="721961"/>
          </a:xfrm>
          <a:prstGeom prst="rect">
            <a:avLst/>
          </a:prstGeom>
          <a:solidFill>
            <a:srgbClr val="92D050">
              <a:alpha val="44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chemeClr val="accent3">
                    <a:lumMod val="50000"/>
                  </a:schemeClr>
                </a:solidFill>
              </a:rPr>
              <a:t>Результаты корпоративных программ за период 2021-2025 гг.</a:t>
            </a:r>
            <a:endParaRPr lang="ru-RU" sz="2800" dirty="0">
              <a:solidFill>
                <a:schemeClr val="accent3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3548726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3">
            <a:shade val="50000"/>
          </a:schemeClr>
        </a:lnRef>
        <a:fillRef idx="1">
          <a:schemeClr val="accent3"/>
        </a:fillRef>
        <a:effectRef idx="0">
          <a:schemeClr val="accent3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2025</TotalTime>
  <Words>5180</Words>
  <Application>Microsoft Office PowerPoint</Application>
  <PresentationFormat>Экран (4:3)</PresentationFormat>
  <Paragraphs>462</Paragraphs>
  <Slides>40</Slides>
  <Notes>11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40</vt:i4>
      </vt:variant>
    </vt:vector>
  </HeadingPairs>
  <TitlesOfParts>
    <vt:vector size="41" baseType="lpstr">
      <vt:lpstr>Тема Office</vt:lpstr>
      <vt:lpstr>Итоги реализации корпоративных и муниципальных программ в Краснодарском крае в 2025 году. Стратегии и задачи на 2026-2030 гг. в рамках ФП «Здоровье для каждого»</vt:lpstr>
      <vt:lpstr>Внедрение корпоративных и муниципальных программ в Краснодарском крае</vt:lpstr>
      <vt:lpstr>Количество и структура предприятий, участвующих в реализации корпоративных программ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Задачи на 2026-2030 гг.</vt:lpstr>
      <vt:lpstr>Задача 1. Увеличение количества крупных предприятий, участвующих в КП, до 334 к 2030 году</vt:lpstr>
      <vt:lpstr>Задача 2. Актуализация действующих  корпоративных программ в соответствии с задачами и целями ФП «Здоровье для каждого»</vt:lpstr>
      <vt:lpstr>Задача 3. Использование цифровой платформы Атрия</vt:lpstr>
      <vt:lpstr>Задача 3. Использование цифровой платформы Атрия</vt:lpstr>
      <vt:lpstr>Задача 4. Контроль эффективности реализуемых программ</vt:lpstr>
      <vt:lpstr>Задача 4. Контроль эффективности реализуемых программ. Ежеквартальный отчет: изменения</vt:lpstr>
      <vt:lpstr>Задача 4. Контроль эффективности реализуемых программ. Ежеквартальный отчет: ошибки</vt:lpstr>
      <vt:lpstr>Задача 4. Контроль эффективности реализуемых программ. Рекомендуемый формат заполнения мероприятий программы (ежеквартальный отчет)</vt:lpstr>
      <vt:lpstr>Задача 4. Контроль эффективности реализуемых программ. Рекомендуемый формат заполнения мероприятий программы  (ежегодный отчет)</vt:lpstr>
      <vt:lpstr> Задача 5. Проведение школ здоровья, ДН граждан на рабочем месте с выявленными факторами риска развития ХНИЗ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Итоги реализации корпоративных и муниципальных программ за период 2021-2024 гг. Лучшие практики и рекомендации на 2025-2030 гг.</dc:title>
  <dc:creator>Вяликова Наталия</dc:creator>
  <cp:lastModifiedBy>Вяликова Наталия</cp:lastModifiedBy>
  <cp:revision>219</cp:revision>
  <dcterms:created xsi:type="dcterms:W3CDTF">2025-05-19T07:15:28Z</dcterms:created>
  <dcterms:modified xsi:type="dcterms:W3CDTF">2026-05-22T06:36:03Z</dcterms:modified>
</cp:coreProperties>
</file>